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4" r:id="rId2"/>
    <p:sldId id="265" r:id="rId3"/>
    <p:sldId id="267" r:id="rId4"/>
    <p:sldId id="266" r:id="rId5"/>
    <p:sldId id="268" r:id="rId6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E70CF0-51E9-415B-9E61-0B696FB8F1A4}" v="14" dt="2019-02-14T11:44:49.789"/>
    <p1510:client id="{F20650D6-4D44-45D5-B85B-FEC93C661206}" v="95" dt="2019-02-14T14:31:27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71"/>
    <p:restoredTop sz="94545"/>
  </p:normalViewPr>
  <p:slideViewPr>
    <p:cSldViewPr snapToGrid="0" snapToObjects="1">
      <p:cViewPr varScale="1">
        <p:scale>
          <a:sx n="58" d="100"/>
          <a:sy n="58" d="100"/>
        </p:scale>
        <p:origin x="4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9" d="100"/>
          <a:sy n="149" d="100"/>
        </p:scale>
        <p:origin x="496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23" Type="http://schemas.microsoft.com/office/2016/11/relationships/changesInfo" Target="changesInfos/changesInfo1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0f37e97e-4929-46a4-b79e-fe4c535fa75c" providerId="ADAL" clId="{F20650D6-4D44-45D5-B85B-FEC93C661206}"/>
    <pc:docChg chg="undo custSel addSld delSld modSld sldOrd">
      <pc:chgData name=" " userId="0f37e97e-4929-46a4-b79e-fe4c535fa75c" providerId="ADAL" clId="{F20650D6-4D44-45D5-B85B-FEC93C661206}" dt="2019-02-14T15:01:04.159" v="1913" actId="1076"/>
      <pc:docMkLst>
        <pc:docMk/>
      </pc:docMkLst>
      <pc:sldChg chg="ord">
        <pc:chgData name=" " userId="0f37e97e-4929-46a4-b79e-fe4c535fa75c" providerId="ADAL" clId="{F20650D6-4D44-45D5-B85B-FEC93C661206}" dt="2019-02-14T13:04:00.851" v="566"/>
        <pc:sldMkLst>
          <pc:docMk/>
          <pc:sldMk cId="1793154150" sldId="261"/>
        </pc:sldMkLst>
      </pc:sldChg>
      <pc:sldChg chg="del">
        <pc:chgData name=" " userId="0f37e97e-4929-46a4-b79e-fe4c535fa75c" providerId="ADAL" clId="{F20650D6-4D44-45D5-B85B-FEC93C661206}" dt="2019-02-14T12:45:42.429" v="0" actId="2696"/>
        <pc:sldMkLst>
          <pc:docMk/>
          <pc:sldMk cId="176509697" sldId="262"/>
        </pc:sldMkLst>
      </pc:sldChg>
      <pc:sldChg chg="addSp modSp del">
        <pc:chgData name=" " userId="0f37e97e-4929-46a4-b79e-fe4c535fa75c" providerId="ADAL" clId="{F20650D6-4D44-45D5-B85B-FEC93C661206}" dt="2019-02-14T13:05:44.227" v="582" actId="2696"/>
        <pc:sldMkLst>
          <pc:docMk/>
          <pc:sldMk cId="178171569" sldId="263"/>
        </pc:sldMkLst>
        <pc:spChg chg="add mod">
          <ac:chgData name=" " userId="0f37e97e-4929-46a4-b79e-fe4c535fa75c" providerId="ADAL" clId="{F20650D6-4D44-45D5-B85B-FEC93C661206}" dt="2019-02-14T12:56:35.928" v="385" actId="403"/>
          <ac:spMkLst>
            <pc:docMk/>
            <pc:sldMk cId="178171569" sldId="263"/>
            <ac:spMk id="2" creationId="{ACD5FE9F-9797-4578-98CA-42713292974F}"/>
          </ac:spMkLst>
        </pc:spChg>
        <pc:spChg chg="mod">
          <ac:chgData name=" " userId="0f37e97e-4929-46a4-b79e-fe4c535fa75c" providerId="ADAL" clId="{F20650D6-4D44-45D5-B85B-FEC93C661206}" dt="2019-02-14T12:57:07.416" v="389" actId="1076"/>
          <ac:spMkLst>
            <pc:docMk/>
            <pc:sldMk cId="178171569" sldId="263"/>
            <ac:spMk id="5" creationId="{47E955E2-2C80-4F19-B5F4-65B2BBDF0421}"/>
          </ac:spMkLst>
        </pc:spChg>
        <pc:picChg chg="mod">
          <ac:chgData name=" " userId="0f37e97e-4929-46a4-b79e-fe4c535fa75c" providerId="ADAL" clId="{F20650D6-4D44-45D5-B85B-FEC93C661206}" dt="2019-02-14T12:57:30.645" v="390" actId="1076"/>
          <ac:picMkLst>
            <pc:docMk/>
            <pc:sldMk cId="178171569" sldId="263"/>
            <ac:picMk id="6" creationId="{7BD88A1E-284A-488E-9D40-BEDA5D7F2B64}"/>
          </ac:picMkLst>
        </pc:picChg>
      </pc:sldChg>
      <pc:sldChg chg="addSp delSp modSp add del">
        <pc:chgData name=" " userId="0f37e97e-4929-46a4-b79e-fe4c535fa75c" providerId="ADAL" clId="{F20650D6-4D44-45D5-B85B-FEC93C661206}" dt="2019-02-14T12:53:24.040" v="351" actId="2696"/>
        <pc:sldMkLst>
          <pc:docMk/>
          <pc:sldMk cId="432285720" sldId="264"/>
        </pc:sldMkLst>
        <pc:spChg chg="del mod">
          <ac:chgData name=" " userId="0f37e97e-4929-46a4-b79e-fe4c535fa75c" providerId="ADAL" clId="{F20650D6-4D44-45D5-B85B-FEC93C661206}" dt="2019-02-14T12:53:10.661" v="350"/>
          <ac:spMkLst>
            <pc:docMk/>
            <pc:sldMk cId="432285720" sldId="264"/>
            <ac:spMk id="2" creationId="{BE0FC28B-CF7E-4BF6-9FB6-0F3ED41D3C9E}"/>
          </ac:spMkLst>
        </pc:spChg>
        <pc:spChg chg="del">
          <ac:chgData name=" " userId="0f37e97e-4929-46a4-b79e-fe4c535fa75c" providerId="ADAL" clId="{F20650D6-4D44-45D5-B85B-FEC93C661206}" dt="2019-02-14T12:53:10.661" v="350"/>
          <ac:spMkLst>
            <pc:docMk/>
            <pc:sldMk cId="432285720" sldId="264"/>
            <ac:spMk id="3" creationId="{5AD35278-E794-46B7-B0C9-8BA1AA338143}"/>
          </ac:spMkLst>
        </pc:spChg>
        <pc:spChg chg="add mod">
          <ac:chgData name=" " userId="0f37e97e-4929-46a4-b79e-fe4c535fa75c" providerId="ADAL" clId="{F20650D6-4D44-45D5-B85B-FEC93C661206}" dt="2019-02-14T12:53:10.661" v="350"/>
          <ac:spMkLst>
            <pc:docMk/>
            <pc:sldMk cId="432285720" sldId="264"/>
            <ac:spMk id="4" creationId="{E2968FD8-D68E-4E99-8593-841F7F7F5B5A}"/>
          </ac:spMkLst>
        </pc:spChg>
        <pc:spChg chg="add mod">
          <ac:chgData name=" " userId="0f37e97e-4929-46a4-b79e-fe4c535fa75c" providerId="ADAL" clId="{F20650D6-4D44-45D5-B85B-FEC93C661206}" dt="2019-02-14T12:53:10.661" v="350"/>
          <ac:spMkLst>
            <pc:docMk/>
            <pc:sldMk cId="432285720" sldId="264"/>
            <ac:spMk id="5" creationId="{E0FF66BC-3E37-459F-B9FF-2C4616BC5CA2}"/>
          </ac:spMkLst>
        </pc:spChg>
      </pc:sldChg>
      <pc:sldChg chg="addSp delSp modSp add ord">
        <pc:chgData name=" " userId="0f37e97e-4929-46a4-b79e-fe4c535fa75c" providerId="ADAL" clId="{F20650D6-4D44-45D5-B85B-FEC93C661206}" dt="2019-02-14T15:01:04.159" v="1913" actId="1076"/>
        <pc:sldMkLst>
          <pc:docMk/>
          <pc:sldMk cId="1346013789" sldId="264"/>
        </pc:sldMkLst>
        <pc:spChg chg="del mod">
          <ac:chgData name=" " userId="0f37e97e-4929-46a4-b79e-fe4c535fa75c" providerId="ADAL" clId="{F20650D6-4D44-45D5-B85B-FEC93C661206}" dt="2019-02-14T12:58:15.148" v="391" actId="478"/>
          <ac:spMkLst>
            <pc:docMk/>
            <pc:sldMk cId="1346013789" sldId="264"/>
            <ac:spMk id="2" creationId="{53432C7A-C21F-4129-89D4-E2532DB3018E}"/>
          </ac:spMkLst>
        </pc:spChg>
        <pc:spChg chg="del mod">
          <ac:chgData name=" " userId="0f37e97e-4929-46a4-b79e-fe4c535fa75c" providerId="ADAL" clId="{F20650D6-4D44-45D5-B85B-FEC93C661206}" dt="2019-02-14T13:04:41.098" v="576" actId="478"/>
          <ac:spMkLst>
            <pc:docMk/>
            <pc:sldMk cId="1346013789" sldId="264"/>
            <ac:spMk id="3" creationId="{0B7C8358-CB21-4DC4-AA3A-7885206C21F7}"/>
          </ac:spMkLst>
        </pc:spChg>
        <pc:spChg chg="add mod">
          <ac:chgData name=" " userId="0f37e97e-4929-46a4-b79e-fe4c535fa75c" providerId="ADAL" clId="{F20650D6-4D44-45D5-B85B-FEC93C661206}" dt="2019-02-14T13:01:18.674" v="524" actId="1076"/>
          <ac:spMkLst>
            <pc:docMk/>
            <pc:sldMk cId="1346013789" sldId="264"/>
            <ac:spMk id="5" creationId="{4051B78E-06A0-474E-B137-F9F392D0A3F2}"/>
          </ac:spMkLst>
        </pc:spChg>
        <pc:spChg chg="add del mod">
          <ac:chgData name=" " userId="0f37e97e-4929-46a4-b79e-fe4c535fa75c" providerId="ADAL" clId="{F20650D6-4D44-45D5-B85B-FEC93C661206}" dt="2019-02-14T13:04:41.973" v="577" actId="478"/>
          <ac:spMkLst>
            <pc:docMk/>
            <pc:sldMk cId="1346013789" sldId="264"/>
            <ac:spMk id="6" creationId="{E8A21A4D-4BB9-40D9-AC6F-DCA286F6FADB}"/>
          </ac:spMkLst>
        </pc:spChg>
        <pc:spChg chg="add mod">
          <ac:chgData name=" " userId="0f37e97e-4929-46a4-b79e-fe4c535fa75c" providerId="ADAL" clId="{F20650D6-4D44-45D5-B85B-FEC93C661206}" dt="2019-02-14T15:01:04.159" v="1913" actId="1076"/>
          <ac:spMkLst>
            <pc:docMk/>
            <pc:sldMk cId="1346013789" sldId="264"/>
            <ac:spMk id="7" creationId="{F792363D-ECE2-4E94-A639-826458C3A12F}"/>
          </ac:spMkLst>
        </pc:spChg>
        <pc:spChg chg="add mod">
          <ac:chgData name=" " userId="0f37e97e-4929-46a4-b79e-fe4c535fa75c" providerId="ADAL" clId="{F20650D6-4D44-45D5-B85B-FEC93C661206}" dt="2019-02-14T15:00:17.675" v="1910" actId="1076"/>
          <ac:spMkLst>
            <pc:docMk/>
            <pc:sldMk cId="1346013789" sldId="264"/>
            <ac:spMk id="8" creationId="{C2E0F977-DC1E-4A16-B1B7-504F0C9035E9}"/>
          </ac:spMkLst>
        </pc:spChg>
        <pc:picChg chg="add mod">
          <ac:chgData name=" " userId="0f37e97e-4929-46a4-b79e-fe4c535fa75c" providerId="ADAL" clId="{F20650D6-4D44-45D5-B85B-FEC93C661206}" dt="2019-02-14T13:01:26.304" v="525" actId="1076"/>
          <ac:picMkLst>
            <pc:docMk/>
            <pc:sldMk cId="1346013789" sldId="264"/>
            <ac:picMk id="4" creationId="{3E68F401-EB88-4FCE-AF6C-8289866E6057}"/>
          </ac:picMkLst>
        </pc:picChg>
        <pc:picChg chg="add mod">
          <ac:chgData name=" " userId="0f37e97e-4929-46a4-b79e-fe4c535fa75c" providerId="ADAL" clId="{F20650D6-4D44-45D5-B85B-FEC93C661206}" dt="2019-02-14T14:56:00.747" v="1908" actId="1076"/>
          <ac:picMkLst>
            <pc:docMk/>
            <pc:sldMk cId="1346013789" sldId="264"/>
            <ac:picMk id="10" creationId="{80CF7380-6BC0-41C2-873C-16EA49873B9C}"/>
          </ac:picMkLst>
        </pc:picChg>
      </pc:sldChg>
      <pc:sldChg chg="add del">
        <pc:chgData name=" " userId="0f37e97e-4929-46a4-b79e-fe4c535fa75c" providerId="ADAL" clId="{F20650D6-4D44-45D5-B85B-FEC93C661206}" dt="2019-02-14T13:03:53.330" v="564" actId="2696"/>
        <pc:sldMkLst>
          <pc:docMk/>
          <pc:sldMk cId="1791103868" sldId="265"/>
        </pc:sldMkLst>
      </pc:sldChg>
      <pc:sldChg chg="modSp add">
        <pc:chgData name=" " userId="0f37e97e-4929-46a4-b79e-fe4c535fa75c" providerId="ADAL" clId="{F20650D6-4D44-45D5-B85B-FEC93C661206}" dt="2019-02-14T14:44:45.317" v="1905" actId="20577"/>
        <pc:sldMkLst>
          <pc:docMk/>
          <pc:sldMk cId="4127503270" sldId="265"/>
        </pc:sldMkLst>
        <pc:spChg chg="mod">
          <ac:chgData name=" " userId="0f37e97e-4929-46a4-b79e-fe4c535fa75c" providerId="ADAL" clId="{F20650D6-4D44-45D5-B85B-FEC93C661206}" dt="2019-02-14T14:44:45.317" v="1905" actId="20577"/>
          <ac:spMkLst>
            <pc:docMk/>
            <pc:sldMk cId="4127503270" sldId="265"/>
            <ac:spMk id="3" creationId="{0B7C8358-CB21-4DC4-AA3A-7885206C21F7}"/>
          </ac:spMkLst>
        </pc:spChg>
        <pc:spChg chg="mod">
          <ac:chgData name=" " userId="0f37e97e-4929-46a4-b79e-fe4c535fa75c" providerId="ADAL" clId="{F20650D6-4D44-45D5-B85B-FEC93C661206}" dt="2019-02-14T13:06:32.367" v="586" actId="20577"/>
          <ac:spMkLst>
            <pc:docMk/>
            <pc:sldMk cId="4127503270" sldId="265"/>
            <ac:spMk id="6" creationId="{E8A21A4D-4BB9-40D9-AC6F-DCA286F6FADB}"/>
          </ac:spMkLst>
        </pc:spChg>
      </pc:sldChg>
      <pc:sldChg chg="addSp delSp modSp add addCm delCm">
        <pc:chgData name=" " userId="0f37e97e-4929-46a4-b79e-fe4c535fa75c" providerId="ADAL" clId="{F20650D6-4D44-45D5-B85B-FEC93C661206}" dt="2019-02-14T14:34:38.730" v="1726" actId="27636"/>
        <pc:sldMkLst>
          <pc:docMk/>
          <pc:sldMk cId="4229058451" sldId="266"/>
        </pc:sldMkLst>
        <pc:spChg chg="del">
          <ac:chgData name=" " userId="0f37e97e-4929-46a4-b79e-fe4c535fa75c" providerId="ADAL" clId="{F20650D6-4D44-45D5-B85B-FEC93C661206}" dt="2019-02-14T13:17:12.695" v="643" actId="478"/>
          <ac:spMkLst>
            <pc:docMk/>
            <pc:sldMk cId="4229058451" sldId="266"/>
            <ac:spMk id="3" creationId="{0B7C8358-CB21-4DC4-AA3A-7885206C21F7}"/>
          </ac:spMkLst>
        </pc:spChg>
        <pc:spChg chg="mod">
          <ac:chgData name=" " userId="0f37e97e-4929-46a4-b79e-fe4c535fa75c" providerId="ADAL" clId="{F20650D6-4D44-45D5-B85B-FEC93C661206}" dt="2019-02-14T14:34:38.730" v="1726" actId="27636"/>
          <ac:spMkLst>
            <pc:docMk/>
            <pc:sldMk cId="4229058451" sldId="266"/>
            <ac:spMk id="6" creationId="{E8A21A4D-4BB9-40D9-AC6F-DCA286F6FADB}"/>
          </ac:spMkLst>
        </pc:spChg>
        <pc:spChg chg="add mod">
          <ac:chgData name=" " userId="0f37e97e-4929-46a4-b79e-fe4c535fa75c" providerId="ADAL" clId="{F20650D6-4D44-45D5-B85B-FEC93C661206}" dt="2019-02-14T13:57:06.693" v="1231" actId="113"/>
          <ac:spMkLst>
            <pc:docMk/>
            <pc:sldMk cId="4229058451" sldId="266"/>
            <ac:spMk id="7" creationId="{35A07671-A38A-4615-93E9-D789BE121B45}"/>
          </ac:spMkLst>
        </pc:spChg>
        <pc:spChg chg="add mod">
          <ac:chgData name=" " userId="0f37e97e-4929-46a4-b79e-fe4c535fa75c" providerId="ADAL" clId="{F20650D6-4D44-45D5-B85B-FEC93C661206}" dt="2019-02-14T14:22:24.906" v="1563" actId="1076"/>
          <ac:spMkLst>
            <pc:docMk/>
            <pc:sldMk cId="4229058451" sldId="266"/>
            <ac:spMk id="8" creationId="{16DCDF96-412E-4684-8544-6747F02379EE}"/>
          </ac:spMkLst>
        </pc:spChg>
        <pc:spChg chg="add mod">
          <ac:chgData name=" " userId="0f37e97e-4929-46a4-b79e-fe4c535fa75c" providerId="ADAL" clId="{F20650D6-4D44-45D5-B85B-FEC93C661206}" dt="2019-02-14T13:56:52.433" v="1230" actId="1076"/>
          <ac:spMkLst>
            <pc:docMk/>
            <pc:sldMk cId="4229058451" sldId="266"/>
            <ac:spMk id="9" creationId="{62FAC7A2-5129-4478-AFA5-E104C86E97BE}"/>
          </ac:spMkLst>
        </pc:spChg>
        <pc:spChg chg="add mod">
          <ac:chgData name=" " userId="0f37e97e-4929-46a4-b79e-fe4c535fa75c" providerId="ADAL" clId="{F20650D6-4D44-45D5-B85B-FEC93C661206}" dt="2019-02-14T13:56:52.433" v="1230" actId="1076"/>
          <ac:spMkLst>
            <pc:docMk/>
            <pc:sldMk cId="4229058451" sldId="266"/>
            <ac:spMk id="10" creationId="{E6903CC5-BF33-4ED7-BD48-3C49044B2610}"/>
          </ac:spMkLst>
        </pc:spChg>
        <pc:spChg chg="add mod">
          <ac:chgData name=" " userId="0f37e97e-4929-46a4-b79e-fe4c535fa75c" providerId="ADAL" clId="{F20650D6-4D44-45D5-B85B-FEC93C661206}" dt="2019-02-14T13:56:52.433" v="1230" actId="1076"/>
          <ac:spMkLst>
            <pc:docMk/>
            <pc:sldMk cId="4229058451" sldId="266"/>
            <ac:spMk id="11" creationId="{D696E15A-EEC3-4C40-904F-8229210361C7}"/>
          </ac:spMkLst>
        </pc:spChg>
        <pc:spChg chg="add mod">
          <ac:chgData name=" " userId="0f37e97e-4929-46a4-b79e-fe4c535fa75c" providerId="ADAL" clId="{F20650D6-4D44-45D5-B85B-FEC93C661206}" dt="2019-02-14T13:57:20.744" v="1233" actId="113"/>
          <ac:spMkLst>
            <pc:docMk/>
            <pc:sldMk cId="4229058451" sldId="266"/>
            <ac:spMk id="12" creationId="{7C6C0D4C-40DD-428B-8A60-BBED68639A3C}"/>
          </ac:spMkLst>
        </pc:spChg>
        <pc:spChg chg="add mod">
          <ac:chgData name=" " userId="0f37e97e-4929-46a4-b79e-fe4c535fa75c" providerId="ADAL" clId="{F20650D6-4D44-45D5-B85B-FEC93C661206}" dt="2019-02-14T13:53:14.274" v="1207" actId="1076"/>
          <ac:spMkLst>
            <pc:docMk/>
            <pc:sldMk cId="4229058451" sldId="266"/>
            <ac:spMk id="13" creationId="{CE68B8E8-B7E5-4625-B920-B3F4BB57E572}"/>
          </ac:spMkLst>
        </pc:spChg>
        <pc:spChg chg="add del mod">
          <ac:chgData name=" " userId="0f37e97e-4929-46a4-b79e-fe4c535fa75c" providerId="ADAL" clId="{F20650D6-4D44-45D5-B85B-FEC93C661206}" dt="2019-02-14T13:40:28.850" v="1164" actId="478"/>
          <ac:spMkLst>
            <pc:docMk/>
            <pc:sldMk cId="4229058451" sldId="266"/>
            <ac:spMk id="16" creationId="{0D86359E-3A97-4725-B182-A912CFC66149}"/>
          </ac:spMkLst>
        </pc:spChg>
        <pc:spChg chg="add del mod">
          <ac:chgData name=" " userId="0f37e97e-4929-46a4-b79e-fe4c535fa75c" providerId="ADAL" clId="{F20650D6-4D44-45D5-B85B-FEC93C661206}" dt="2019-02-14T13:57:35.354" v="1236" actId="478"/>
          <ac:spMkLst>
            <pc:docMk/>
            <pc:sldMk cId="4229058451" sldId="266"/>
            <ac:spMk id="17" creationId="{E1630E7F-4C5E-481B-9653-9154103D2AE2}"/>
          </ac:spMkLst>
        </pc:spChg>
        <pc:spChg chg="add del mod">
          <ac:chgData name=" " userId="0f37e97e-4929-46a4-b79e-fe4c535fa75c" providerId="ADAL" clId="{F20650D6-4D44-45D5-B85B-FEC93C661206}" dt="2019-02-14T13:58:55.262" v="1249" actId="478"/>
          <ac:spMkLst>
            <pc:docMk/>
            <pc:sldMk cId="4229058451" sldId="266"/>
            <ac:spMk id="41" creationId="{E033F90E-374A-4DBD-AA10-FB423D641F6F}"/>
          </ac:spMkLst>
        </pc:spChg>
        <pc:spChg chg="add del mod">
          <ac:chgData name=" " userId="0f37e97e-4929-46a4-b79e-fe4c535fa75c" providerId="ADAL" clId="{F20650D6-4D44-45D5-B85B-FEC93C661206}" dt="2019-02-14T13:59:20.348" v="1251" actId="478"/>
          <ac:spMkLst>
            <pc:docMk/>
            <pc:sldMk cId="4229058451" sldId="266"/>
            <ac:spMk id="42" creationId="{9C9D1724-B367-4269-838B-C38B122B1877}"/>
          </ac:spMkLst>
        </pc:spChg>
        <pc:spChg chg="add del mod">
          <ac:chgData name=" " userId="0f37e97e-4929-46a4-b79e-fe4c535fa75c" providerId="ADAL" clId="{F20650D6-4D44-45D5-B85B-FEC93C661206}" dt="2019-02-14T14:01:27.137" v="1254" actId="478"/>
          <ac:spMkLst>
            <pc:docMk/>
            <pc:sldMk cId="4229058451" sldId="266"/>
            <ac:spMk id="43" creationId="{3B22C12E-896E-42FC-85A6-6D1225D6CF5D}"/>
          </ac:spMkLst>
        </pc:spChg>
        <pc:spChg chg="add del mod">
          <ac:chgData name=" " userId="0f37e97e-4929-46a4-b79e-fe4c535fa75c" providerId="ADAL" clId="{F20650D6-4D44-45D5-B85B-FEC93C661206}" dt="2019-02-14T14:02:04.469" v="1263" actId="478"/>
          <ac:spMkLst>
            <pc:docMk/>
            <pc:sldMk cId="4229058451" sldId="266"/>
            <ac:spMk id="44" creationId="{6F03F4E7-5281-49A8-91B7-47AB27710862}"/>
          </ac:spMkLst>
        </pc:spChg>
        <pc:spChg chg="add del mod">
          <ac:chgData name=" " userId="0f37e97e-4929-46a4-b79e-fe4c535fa75c" providerId="ADAL" clId="{F20650D6-4D44-45D5-B85B-FEC93C661206}" dt="2019-02-14T14:22:54.882" v="1570" actId="478"/>
          <ac:spMkLst>
            <pc:docMk/>
            <pc:sldMk cId="4229058451" sldId="266"/>
            <ac:spMk id="48" creationId="{0C0658B1-ADF1-43F4-818B-F583D3EADD83}"/>
          </ac:spMkLst>
        </pc:spChg>
        <pc:spChg chg="add del mod">
          <ac:chgData name=" " userId="0f37e97e-4929-46a4-b79e-fe4c535fa75c" providerId="ADAL" clId="{F20650D6-4D44-45D5-B85B-FEC93C661206}" dt="2019-02-14T14:23:16.967" v="1572" actId="478"/>
          <ac:spMkLst>
            <pc:docMk/>
            <pc:sldMk cId="4229058451" sldId="266"/>
            <ac:spMk id="49" creationId="{82170C45-0303-4B4E-AB95-4E9BD54CF298}"/>
          </ac:spMkLst>
        </pc:spChg>
        <pc:picChg chg="add del mod">
          <ac:chgData name=" " userId="0f37e97e-4929-46a4-b79e-fe4c535fa75c" providerId="ADAL" clId="{F20650D6-4D44-45D5-B85B-FEC93C661206}" dt="2019-02-14T13:42:33.897" v="1176" actId="478"/>
          <ac:picMkLst>
            <pc:docMk/>
            <pc:sldMk cId="4229058451" sldId="266"/>
            <ac:picMk id="19" creationId="{55D6C43D-0EAD-46DA-80F6-4293B4C97F62}"/>
          </ac:picMkLst>
        </pc:picChg>
        <pc:picChg chg="add mod">
          <ac:chgData name=" " userId="0f37e97e-4929-46a4-b79e-fe4c535fa75c" providerId="ADAL" clId="{F20650D6-4D44-45D5-B85B-FEC93C661206}" dt="2019-02-14T13:53:14.274" v="1207" actId="1076"/>
          <ac:picMkLst>
            <pc:docMk/>
            <pc:sldMk cId="4229058451" sldId="266"/>
            <ac:picMk id="21" creationId="{E970D747-3BDF-4CF9-BE29-3821A9082F81}"/>
          </ac:picMkLst>
        </pc:picChg>
        <pc:picChg chg="add mod">
          <ac:chgData name=" " userId="0f37e97e-4929-46a4-b79e-fe4c535fa75c" providerId="ADAL" clId="{F20650D6-4D44-45D5-B85B-FEC93C661206}" dt="2019-02-14T13:56:52.433" v="1230" actId="1076"/>
          <ac:picMkLst>
            <pc:docMk/>
            <pc:sldMk cId="4229058451" sldId="266"/>
            <ac:picMk id="23" creationId="{A3727174-AC63-4730-93B3-C3A5036ED9C1}"/>
          </ac:picMkLst>
        </pc:picChg>
        <pc:picChg chg="add del mod">
          <ac:chgData name=" " userId="0f37e97e-4929-46a4-b79e-fe4c535fa75c" providerId="ADAL" clId="{F20650D6-4D44-45D5-B85B-FEC93C661206}" dt="2019-02-14T13:45:24.892" v="1186" actId="478"/>
          <ac:picMkLst>
            <pc:docMk/>
            <pc:sldMk cId="4229058451" sldId="266"/>
            <ac:picMk id="25" creationId="{7B4E8FD5-2979-4D86-AA51-56CD0BFDBB1F}"/>
          </ac:picMkLst>
        </pc:picChg>
        <pc:picChg chg="add del mod">
          <ac:chgData name=" " userId="0f37e97e-4929-46a4-b79e-fe4c535fa75c" providerId="ADAL" clId="{F20650D6-4D44-45D5-B85B-FEC93C661206}" dt="2019-02-14T13:45:24.892" v="1186" actId="478"/>
          <ac:picMkLst>
            <pc:docMk/>
            <pc:sldMk cId="4229058451" sldId="266"/>
            <ac:picMk id="27" creationId="{C726E0AD-4ED0-47E5-AE06-4EB04BC38600}"/>
          </ac:picMkLst>
        </pc:picChg>
        <pc:picChg chg="add mod">
          <ac:chgData name=" " userId="0f37e97e-4929-46a4-b79e-fe4c535fa75c" providerId="ADAL" clId="{F20650D6-4D44-45D5-B85B-FEC93C661206}" dt="2019-02-14T13:55:41.329" v="1221" actId="1076"/>
          <ac:picMkLst>
            <pc:docMk/>
            <pc:sldMk cId="4229058451" sldId="266"/>
            <ac:picMk id="29" creationId="{40015319-9C16-423B-886F-6FF85950C0B4}"/>
          </ac:picMkLst>
        </pc:picChg>
        <pc:picChg chg="add mod">
          <ac:chgData name=" " userId="0f37e97e-4929-46a4-b79e-fe4c535fa75c" providerId="ADAL" clId="{F20650D6-4D44-45D5-B85B-FEC93C661206}" dt="2019-02-14T13:56:52.433" v="1230" actId="1076"/>
          <ac:picMkLst>
            <pc:docMk/>
            <pc:sldMk cId="4229058451" sldId="266"/>
            <ac:picMk id="31" creationId="{78EB8559-0BBB-4561-880B-DABE264CCC1D}"/>
          </ac:picMkLst>
        </pc:picChg>
        <pc:picChg chg="add mod">
          <ac:chgData name=" " userId="0f37e97e-4929-46a4-b79e-fe4c535fa75c" providerId="ADAL" clId="{F20650D6-4D44-45D5-B85B-FEC93C661206}" dt="2019-02-14T13:56:52.433" v="1230" actId="1076"/>
          <ac:picMkLst>
            <pc:docMk/>
            <pc:sldMk cId="4229058451" sldId="266"/>
            <ac:picMk id="33" creationId="{AF121E01-5D18-4832-8BF4-A81CB5F437D7}"/>
          </ac:picMkLst>
        </pc:picChg>
        <pc:picChg chg="add del mod">
          <ac:chgData name=" " userId="0f37e97e-4929-46a4-b79e-fe4c535fa75c" providerId="ADAL" clId="{F20650D6-4D44-45D5-B85B-FEC93C661206}" dt="2019-02-14T13:51:00.488" v="1199" actId="478"/>
          <ac:picMkLst>
            <pc:docMk/>
            <pc:sldMk cId="4229058451" sldId="266"/>
            <ac:picMk id="35" creationId="{C2561019-A235-4DCE-A445-3AB16C1C82B9}"/>
          </ac:picMkLst>
        </pc:picChg>
        <pc:picChg chg="add del mod">
          <ac:chgData name=" " userId="0f37e97e-4929-46a4-b79e-fe4c535fa75c" providerId="ADAL" clId="{F20650D6-4D44-45D5-B85B-FEC93C661206}" dt="2019-02-14T13:58:04.959" v="1242" actId="478"/>
          <ac:picMkLst>
            <pc:docMk/>
            <pc:sldMk cId="4229058451" sldId="266"/>
            <ac:picMk id="37" creationId="{4F532C09-AC9F-475B-A10C-CDDB5E81F386}"/>
          </ac:picMkLst>
        </pc:picChg>
        <pc:inkChg chg="add del">
          <ac:chgData name=" " userId="0f37e97e-4929-46a4-b79e-fe4c535fa75c" providerId="ADAL" clId="{F20650D6-4D44-45D5-B85B-FEC93C661206}" dt="2019-02-14T13:19:16.530" v="645"/>
          <ac:inkMkLst>
            <pc:docMk/>
            <pc:sldMk cId="4229058451" sldId="266"/>
            <ac:inkMk id="2" creationId="{4BFF486A-E155-4226-A05D-B77CF517E2D3}"/>
          </ac:inkMkLst>
        </pc:inkChg>
        <pc:inkChg chg="add del">
          <ac:chgData name=" " userId="0f37e97e-4929-46a4-b79e-fe4c535fa75c" providerId="ADAL" clId="{F20650D6-4D44-45D5-B85B-FEC93C661206}" dt="2019-02-14T14:23:37.945" v="1575"/>
          <ac:inkMkLst>
            <pc:docMk/>
            <pc:sldMk cId="4229058451" sldId="266"/>
            <ac:inkMk id="50" creationId="{3DE80AC8-06D3-4ED4-84AF-BC3A2EF2B796}"/>
          </ac:inkMkLst>
        </pc:inkChg>
        <pc:inkChg chg="add del">
          <ac:chgData name=" " userId="0f37e97e-4929-46a4-b79e-fe4c535fa75c" providerId="ADAL" clId="{F20650D6-4D44-45D5-B85B-FEC93C661206}" dt="2019-02-14T14:23:37.945" v="1575"/>
          <ac:inkMkLst>
            <pc:docMk/>
            <pc:sldMk cId="4229058451" sldId="266"/>
            <ac:inkMk id="51" creationId="{8245C68D-659C-4228-AAA9-8C67A708B2C9}"/>
          </ac:inkMkLst>
        </pc:inkChg>
        <pc:inkChg chg="add del">
          <ac:chgData name=" " userId="0f37e97e-4929-46a4-b79e-fe4c535fa75c" providerId="ADAL" clId="{F20650D6-4D44-45D5-B85B-FEC93C661206}" dt="2019-02-14T14:23:37.976" v="1576"/>
          <ac:inkMkLst>
            <pc:docMk/>
            <pc:sldMk cId="4229058451" sldId="266"/>
            <ac:inkMk id="52" creationId="{287A6894-3640-4E4A-8D5A-611C86C1B902}"/>
          </ac:inkMkLst>
        </pc:inkChg>
        <pc:inkChg chg="add del mod">
          <ac:chgData name=" " userId="0f37e97e-4929-46a4-b79e-fe4c535fa75c" providerId="ADAL" clId="{F20650D6-4D44-45D5-B85B-FEC93C661206}" dt="2019-02-14T14:24:31.362" v="1589" actId="478"/>
          <ac:inkMkLst>
            <pc:docMk/>
            <pc:sldMk cId="4229058451" sldId="266"/>
            <ac:inkMk id="56" creationId="{92B66896-209F-4FCE-AD1B-53FF75419907}"/>
          </ac:inkMkLst>
        </pc:inkChg>
        <pc:inkChg chg="add del">
          <ac:chgData name=" " userId="0f37e97e-4929-46a4-b79e-fe4c535fa75c" providerId="ADAL" clId="{F20650D6-4D44-45D5-B85B-FEC93C661206}" dt="2019-02-14T14:24:36.777" v="1596"/>
          <ac:inkMkLst>
            <pc:docMk/>
            <pc:sldMk cId="4229058451" sldId="266"/>
            <ac:inkMk id="57" creationId="{2F8E0B0B-E851-4BED-95AB-6FBDC3D2E7E8}"/>
          </ac:inkMkLst>
        </pc:inkChg>
        <pc:inkChg chg="add del">
          <ac:chgData name=" " userId="0f37e97e-4929-46a4-b79e-fe4c535fa75c" providerId="ADAL" clId="{F20650D6-4D44-45D5-B85B-FEC93C661206}" dt="2019-02-14T14:24:36.777" v="1593"/>
          <ac:inkMkLst>
            <pc:docMk/>
            <pc:sldMk cId="4229058451" sldId="266"/>
            <ac:inkMk id="58" creationId="{F12F712B-BBD2-4321-B2D3-385E13834D11}"/>
          </ac:inkMkLst>
        </pc:inkChg>
        <pc:inkChg chg="add del">
          <ac:chgData name=" " userId="0f37e97e-4929-46a4-b79e-fe4c535fa75c" providerId="ADAL" clId="{F20650D6-4D44-45D5-B85B-FEC93C661206}" dt="2019-02-14T14:24:36.777" v="1594"/>
          <ac:inkMkLst>
            <pc:docMk/>
            <pc:sldMk cId="4229058451" sldId="266"/>
            <ac:inkMk id="59" creationId="{8B4D6F66-FE02-4D72-BB07-2917F1C91C67}"/>
          </ac:inkMkLst>
        </pc:inkChg>
        <pc:inkChg chg="add del">
          <ac:chgData name=" " userId="0f37e97e-4929-46a4-b79e-fe4c535fa75c" providerId="ADAL" clId="{F20650D6-4D44-45D5-B85B-FEC93C661206}" dt="2019-02-14T14:24:36.777" v="1590"/>
          <ac:inkMkLst>
            <pc:docMk/>
            <pc:sldMk cId="4229058451" sldId="266"/>
            <ac:inkMk id="60" creationId="{96BC8D01-9214-4D65-B6AA-F80D25EF08E4}"/>
          </ac:inkMkLst>
        </pc:inkChg>
        <pc:inkChg chg="add del">
          <ac:chgData name=" " userId="0f37e97e-4929-46a4-b79e-fe4c535fa75c" providerId="ADAL" clId="{F20650D6-4D44-45D5-B85B-FEC93C661206}" dt="2019-02-14T14:24:36.777" v="1595"/>
          <ac:inkMkLst>
            <pc:docMk/>
            <pc:sldMk cId="4229058451" sldId="266"/>
            <ac:inkMk id="61" creationId="{3C6A1C73-A480-4454-BB67-454C2848F6C6}"/>
          </ac:inkMkLst>
        </pc:inkChg>
        <pc:inkChg chg="add del">
          <ac:chgData name=" " userId="0f37e97e-4929-46a4-b79e-fe4c535fa75c" providerId="ADAL" clId="{F20650D6-4D44-45D5-B85B-FEC93C661206}" dt="2019-02-14T14:24:36.777" v="1592"/>
          <ac:inkMkLst>
            <pc:docMk/>
            <pc:sldMk cId="4229058451" sldId="266"/>
            <ac:inkMk id="62" creationId="{BF9B3B98-0B66-4FCC-B101-BE90E8C9B202}"/>
          </ac:inkMkLst>
        </pc:inkChg>
        <pc:inkChg chg="add del">
          <ac:chgData name=" " userId="0f37e97e-4929-46a4-b79e-fe4c535fa75c" providerId="ADAL" clId="{F20650D6-4D44-45D5-B85B-FEC93C661206}" dt="2019-02-14T14:24:36.777" v="1591"/>
          <ac:inkMkLst>
            <pc:docMk/>
            <pc:sldMk cId="4229058451" sldId="266"/>
            <ac:inkMk id="63" creationId="{04E0AFE6-E942-4549-8507-83065931DF7C}"/>
          </ac:inkMkLst>
        </pc:inkChg>
        <pc:inkChg chg="add del">
          <ac:chgData name=" " userId="0f37e97e-4929-46a4-b79e-fe4c535fa75c" providerId="ADAL" clId="{F20650D6-4D44-45D5-B85B-FEC93C661206}" dt="2019-02-14T14:24:53.927" v="1598"/>
          <ac:inkMkLst>
            <pc:docMk/>
            <pc:sldMk cId="4229058451" sldId="266"/>
            <ac:inkMk id="64" creationId="{AED5B5F7-3B21-4CD9-AFC4-6842D7F89C4B}"/>
          </ac:inkMkLst>
        </pc:inkChg>
        <pc:inkChg chg="add del">
          <ac:chgData name=" " userId="0f37e97e-4929-46a4-b79e-fe4c535fa75c" providerId="ADAL" clId="{F20650D6-4D44-45D5-B85B-FEC93C661206}" dt="2019-02-14T14:29:50.316" v="1619"/>
          <ac:inkMkLst>
            <pc:docMk/>
            <pc:sldMk cId="4229058451" sldId="266"/>
            <ac:inkMk id="65" creationId="{34D490B8-F8B9-4A33-A646-E9398C004967}"/>
          </ac:inkMkLst>
        </pc:inkChg>
        <pc:inkChg chg="add del">
          <ac:chgData name=" " userId="0f37e97e-4929-46a4-b79e-fe4c535fa75c" providerId="ADAL" clId="{F20650D6-4D44-45D5-B85B-FEC93C661206}" dt="2019-02-14T14:29:54.765" v="1627"/>
          <ac:inkMkLst>
            <pc:docMk/>
            <pc:sldMk cId="4229058451" sldId="266"/>
            <ac:inkMk id="66" creationId="{DA6CDE17-DC78-492D-92F5-29D3007FF0D6}"/>
          </ac:inkMkLst>
        </pc:inkChg>
        <pc:inkChg chg="add del">
          <ac:chgData name=" " userId="0f37e97e-4929-46a4-b79e-fe4c535fa75c" providerId="ADAL" clId="{F20650D6-4D44-45D5-B85B-FEC93C661206}" dt="2019-02-14T14:29:54.759" v="1625"/>
          <ac:inkMkLst>
            <pc:docMk/>
            <pc:sldMk cId="4229058451" sldId="266"/>
            <ac:inkMk id="67" creationId="{4E125F68-3618-47DC-92CB-5AA21D0C80CD}"/>
          </ac:inkMkLst>
        </pc:inkChg>
        <pc:inkChg chg="add del">
          <ac:chgData name=" " userId="0f37e97e-4929-46a4-b79e-fe4c535fa75c" providerId="ADAL" clId="{F20650D6-4D44-45D5-B85B-FEC93C661206}" dt="2019-02-14T14:29:54.764" v="1626"/>
          <ac:inkMkLst>
            <pc:docMk/>
            <pc:sldMk cId="4229058451" sldId="266"/>
            <ac:inkMk id="68" creationId="{DE589885-DE94-48CF-A2F6-CCB52022EA25}"/>
          </ac:inkMkLst>
        </pc:inkChg>
        <pc:inkChg chg="add del">
          <ac:chgData name=" " userId="0f37e97e-4929-46a4-b79e-fe4c535fa75c" providerId="ADAL" clId="{F20650D6-4D44-45D5-B85B-FEC93C661206}" dt="2019-02-14T14:29:54.771" v="1631"/>
          <ac:inkMkLst>
            <pc:docMk/>
            <pc:sldMk cId="4229058451" sldId="266"/>
            <ac:inkMk id="69" creationId="{C14B80CF-8C5E-4CB6-9841-FC703EF9E3DE}"/>
          </ac:inkMkLst>
        </pc:inkChg>
        <pc:inkChg chg="add del">
          <ac:chgData name=" " userId="0f37e97e-4929-46a4-b79e-fe4c535fa75c" providerId="ADAL" clId="{F20650D6-4D44-45D5-B85B-FEC93C661206}" dt="2019-02-14T14:29:54.768" v="1630"/>
          <ac:inkMkLst>
            <pc:docMk/>
            <pc:sldMk cId="4229058451" sldId="266"/>
            <ac:inkMk id="70" creationId="{6DA92A43-252E-4D9B-AA14-A16A4CD059CC}"/>
          </ac:inkMkLst>
        </pc:inkChg>
        <pc:inkChg chg="add del">
          <ac:chgData name=" " userId="0f37e97e-4929-46a4-b79e-fe4c535fa75c" providerId="ADAL" clId="{F20650D6-4D44-45D5-B85B-FEC93C661206}" dt="2019-02-14T14:29:54.766" v="1628"/>
          <ac:inkMkLst>
            <pc:docMk/>
            <pc:sldMk cId="4229058451" sldId="266"/>
            <ac:inkMk id="71" creationId="{987DC101-611A-4034-A928-1418B3D801EE}"/>
          </ac:inkMkLst>
        </pc:inkChg>
        <pc:inkChg chg="add del">
          <ac:chgData name=" " userId="0f37e97e-4929-46a4-b79e-fe4c535fa75c" providerId="ADAL" clId="{F20650D6-4D44-45D5-B85B-FEC93C661206}" dt="2019-02-14T14:29:54.767" v="1629"/>
          <ac:inkMkLst>
            <pc:docMk/>
            <pc:sldMk cId="4229058451" sldId="266"/>
            <ac:inkMk id="72" creationId="{76FFE3C9-D4FE-46FA-BA4B-27E130DED25D}"/>
          </ac:inkMkLst>
        </pc:inkChg>
        <pc:inkChg chg="add del mod">
          <ac:chgData name=" " userId="0f37e97e-4929-46a4-b79e-fe4c535fa75c" providerId="ADAL" clId="{F20650D6-4D44-45D5-B85B-FEC93C661206}" dt="2019-02-14T14:30:03.612" v="1633"/>
          <ac:inkMkLst>
            <pc:docMk/>
            <pc:sldMk cId="4229058451" sldId="266"/>
            <ac:inkMk id="73" creationId="{0E966511-C3E9-4F61-8D25-9AB55D83094A}"/>
          </ac:inkMkLst>
        </pc:inkChg>
        <pc:inkChg chg="add del mod">
          <ac:chgData name=" " userId="0f37e97e-4929-46a4-b79e-fe4c535fa75c" providerId="ADAL" clId="{F20650D6-4D44-45D5-B85B-FEC93C661206}" dt="2019-02-14T14:30:04.557" v="1635"/>
          <ac:inkMkLst>
            <pc:docMk/>
            <pc:sldMk cId="4229058451" sldId="266"/>
            <ac:inkMk id="74" creationId="{E536923B-FEF2-458B-8AD4-87230F42A524}"/>
          </ac:inkMkLst>
        </pc:inkChg>
        <pc:inkChg chg="add del mod">
          <ac:chgData name=" " userId="0f37e97e-4929-46a4-b79e-fe4c535fa75c" providerId="ADAL" clId="{F20650D6-4D44-45D5-B85B-FEC93C661206}" dt="2019-02-14T14:30:04.555" v="1634"/>
          <ac:inkMkLst>
            <pc:docMk/>
            <pc:sldMk cId="4229058451" sldId="266"/>
            <ac:inkMk id="75" creationId="{A52B7C1A-F56C-4CE1-9373-E854CC358C53}"/>
          </ac:inkMkLst>
        </pc:inkChg>
        <pc:inkChg chg="add del">
          <ac:chgData name=" " userId="0f37e97e-4929-46a4-b79e-fe4c535fa75c" providerId="ADAL" clId="{F20650D6-4D44-45D5-B85B-FEC93C661206}" dt="2019-02-14T14:29:50.317" v="1620"/>
          <ac:inkMkLst>
            <pc:docMk/>
            <pc:sldMk cId="4229058451" sldId="266"/>
            <ac:inkMk id="76" creationId="{89C0F808-4D90-4375-8F15-3D01F68D4854}"/>
          </ac:inkMkLst>
        </pc:inkChg>
        <pc:inkChg chg="add del">
          <ac:chgData name=" " userId="0f37e97e-4929-46a4-b79e-fe4c535fa75c" providerId="ADAL" clId="{F20650D6-4D44-45D5-B85B-FEC93C661206}" dt="2019-02-14T14:29:50.315" v="1618"/>
          <ac:inkMkLst>
            <pc:docMk/>
            <pc:sldMk cId="4229058451" sldId="266"/>
            <ac:inkMk id="77" creationId="{356F80AD-7E11-4D0B-9277-416B09E85A2A}"/>
          </ac:inkMkLst>
        </pc:inkChg>
        <pc:inkChg chg="add del">
          <ac:chgData name=" " userId="0f37e97e-4929-46a4-b79e-fe4c535fa75c" providerId="ADAL" clId="{F20650D6-4D44-45D5-B85B-FEC93C661206}" dt="2019-02-14T14:29:50.640" v="1622"/>
          <ac:inkMkLst>
            <pc:docMk/>
            <pc:sldMk cId="4229058451" sldId="266"/>
            <ac:inkMk id="78" creationId="{B62670A6-B4D1-4E80-A641-FB3F3717B026}"/>
          </ac:inkMkLst>
        </pc:inkChg>
        <pc:inkChg chg="add del">
          <ac:chgData name=" " userId="0f37e97e-4929-46a4-b79e-fe4c535fa75c" providerId="ADAL" clId="{F20650D6-4D44-45D5-B85B-FEC93C661206}" dt="2019-02-14T14:29:51.599" v="1624"/>
          <ac:inkMkLst>
            <pc:docMk/>
            <pc:sldMk cId="4229058451" sldId="266"/>
            <ac:inkMk id="79" creationId="{A49EAAB5-1DEA-4FA6-B7D6-1CAA1F8B8408}"/>
          </ac:inkMkLst>
        </pc:inkChg>
        <pc:inkChg chg="add del">
          <ac:chgData name=" " userId="0f37e97e-4929-46a4-b79e-fe4c535fa75c" providerId="ADAL" clId="{F20650D6-4D44-45D5-B85B-FEC93C661206}" dt="2019-02-14T14:29:51.597" v="1623"/>
          <ac:inkMkLst>
            <pc:docMk/>
            <pc:sldMk cId="4229058451" sldId="266"/>
            <ac:inkMk id="80" creationId="{4A05146D-42BE-471F-A4BE-F33319D5BF52}"/>
          </ac:inkMkLst>
        </pc:inkChg>
        <pc:inkChg chg="add del">
          <ac:chgData name=" " userId="0f37e97e-4929-46a4-b79e-fe4c535fa75c" providerId="ADAL" clId="{F20650D6-4D44-45D5-B85B-FEC93C661206}" dt="2019-02-14T14:29:50.320" v="1621"/>
          <ac:inkMkLst>
            <pc:docMk/>
            <pc:sldMk cId="4229058451" sldId="266"/>
            <ac:inkMk id="81" creationId="{C8F28F0B-BBE7-4507-8282-96D731E1F238}"/>
          </ac:inkMkLst>
        </pc:inkChg>
        <pc:inkChg chg="add del">
          <ac:chgData name=" " userId="0f37e97e-4929-46a4-b79e-fe4c535fa75c" providerId="ADAL" clId="{F20650D6-4D44-45D5-B85B-FEC93C661206}" dt="2019-02-14T14:29:50.310" v="1617"/>
          <ac:inkMkLst>
            <pc:docMk/>
            <pc:sldMk cId="4229058451" sldId="266"/>
            <ac:inkMk id="82" creationId="{FE5A3F1A-F6F7-4CE2-B9B2-F41712B4D0FB}"/>
          </ac:inkMkLst>
        </pc:inkChg>
        <pc:inkChg chg="add del">
          <ac:chgData name=" " userId="0f37e97e-4929-46a4-b79e-fe4c535fa75c" providerId="ADAL" clId="{F20650D6-4D44-45D5-B85B-FEC93C661206}" dt="2019-02-14T14:30:16.162" v="1639"/>
          <ac:inkMkLst>
            <pc:docMk/>
            <pc:sldMk cId="4229058451" sldId="266"/>
            <ac:inkMk id="83" creationId="{8C8D1630-CC31-44A2-84B9-A73AAD2B892F}"/>
          </ac:inkMkLst>
        </pc:inkChg>
        <pc:inkChg chg="add del">
          <ac:chgData name=" " userId="0f37e97e-4929-46a4-b79e-fe4c535fa75c" providerId="ADAL" clId="{F20650D6-4D44-45D5-B85B-FEC93C661206}" dt="2019-02-14T14:30:16.159" v="1638"/>
          <ac:inkMkLst>
            <pc:docMk/>
            <pc:sldMk cId="4229058451" sldId="266"/>
            <ac:inkMk id="84" creationId="{18D5EF5F-F3B2-4851-ABC1-E7EE77CCA033}"/>
          </ac:inkMkLst>
        </pc:inkChg>
        <pc:inkChg chg="add del">
          <ac:chgData name=" " userId="0f37e97e-4929-46a4-b79e-fe4c535fa75c" providerId="ADAL" clId="{F20650D6-4D44-45D5-B85B-FEC93C661206}" dt="2019-02-14T14:30:24.281" v="1641"/>
          <ac:inkMkLst>
            <pc:docMk/>
            <pc:sldMk cId="4229058451" sldId="266"/>
            <ac:inkMk id="85" creationId="{E6C09D04-30A0-4535-9314-015F0B427FB4}"/>
          </ac:inkMkLst>
        </pc:inkChg>
        <pc:inkChg chg="add del">
          <ac:chgData name=" " userId="0f37e97e-4929-46a4-b79e-fe4c535fa75c" providerId="ADAL" clId="{F20650D6-4D44-45D5-B85B-FEC93C661206}" dt="2019-02-14T14:30:33.090" v="1643"/>
          <ac:inkMkLst>
            <pc:docMk/>
            <pc:sldMk cId="4229058451" sldId="266"/>
            <ac:inkMk id="86" creationId="{79553F8B-A54A-4770-8A19-2ED5CFDEA2F0}"/>
          </ac:inkMkLst>
        </pc:inkChg>
        <pc:inkChg chg="add">
          <ac:chgData name=" " userId="0f37e97e-4929-46a4-b79e-fe4c535fa75c" providerId="ADAL" clId="{F20650D6-4D44-45D5-B85B-FEC93C661206}" dt="2019-02-14T14:30:36.485" v="1644" actId="9405"/>
          <ac:inkMkLst>
            <pc:docMk/>
            <pc:sldMk cId="4229058451" sldId="266"/>
            <ac:inkMk id="87" creationId="{B6E5B3DC-28D5-45F2-89FC-2519C795463C}"/>
          </ac:inkMkLst>
        </pc:inkChg>
        <pc:inkChg chg="add">
          <ac:chgData name=" " userId="0f37e97e-4929-46a4-b79e-fe4c535fa75c" providerId="ADAL" clId="{F20650D6-4D44-45D5-B85B-FEC93C661206}" dt="2019-02-14T14:30:37.401" v="1645" actId="9405"/>
          <ac:inkMkLst>
            <pc:docMk/>
            <pc:sldMk cId="4229058451" sldId="266"/>
            <ac:inkMk id="88" creationId="{64DB00EC-88F5-4EBF-92E0-80F79FF5CB99}"/>
          </ac:inkMkLst>
        </pc:inkChg>
        <pc:inkChg chg="add del">
          <ac:chgData name=" " userId="0f37e97e-4929-46a4-b79e-fe4c535fa75c" providerId="ADAL" clId="{F20650D6-4D44-45D5-B85B-FEC93C661206}" dt="2019-02-14T14:30:46.011" v="1647"/>
          <ac:inkMkLst>
            <pc:docMk/>
            <pc:sldMk cId="4229058451" sldId="266"/>
            <ac:inkMk id="89" creationId="{8855F95B-689A-406F-BDAF-C163A670DCC5}"/>
          </ac:inkMkLst>
        </pc:inkChg>
        <pc:inkChg chg="add">
          <ac:chgData name=" " userId="0f37e97e-4929-46a4-b79e-fe4c535fa75c" providerId="ADAL" clId="{F20650D6-4D44-45D5-B85B-FEC93C661206}" dt="2019-02-14T14:30:48.897" v="1648" actId="9405"/>
          <ac:inkMkLst>
            <pc:docMk/>
            <pc:sldMk cId="4229058451" sldId="266"/>
            <ac:inkMk id="90" creationId="{002B3BAF-062B-4DAC-9D43-23911F1A2171}"/>
          </ac:inkMkLst>
        </pc:inkChg>
        <pc:inkChg chg="add">
          <ac:chgData name=" " userId="0f37e97e-4929-46a4-b79e-fe4c535fa75c" providerId="ADAL" clId="{F20650D6-4D44-45D5-B85B-FEC93C661206}" dt="2019-02-14T14:30:49.464" v="1649" actId="9405"/>
          <ac:inkMkLst>
            <pc:docMk/>
            <pc:sldMk cId="4229058451" sldId="266"/>
            <ac:inkMk id="91" creationId="{97E510B0-B897-47B3-815A-F9177EF71EF4}"/>
          </ac:inkMkLst>
        </pc:inkChg>
        <pc:inkChg chg="add">
          <ac:chgData name=" " userId="0f37e97e-4929-46a4-b79e-fe4c535fa75c" providerId="ADAL" clId="{F20650D6-4D44-45D5-B85B-FEC93C661206}" dt="2019-02-14T14:30:52.085" v="1650" actId="9405"/>
          <ac:inkMkLst>
            <pc:docMk/>
            <pc:sldMk cId="4229058451" sldId="266"/>
            <ac:inkMk id="92" creationId="{978FE9BD-DABD-4AB5-B193-941475FF5B04}"/>
          </ac:inkMkLst>
        </pc:inkChg>
        <pc:inkChg chg="add del">
          <ac:chgData name=" " userId="0f37e97e-4929-46a4-b79e-fe4c535fa75c" providerId="ADAL" clId="{F20650D6-4D44-45D5-B85B-FEC93C661206}" dt="2019-02-14T14:30:55.904" v="1652"/>
          <ac:inkMkLst>
            <pc:docMk/>
            <pc:sldMk cId="4229058451" sldId="266"/>
            <ac:inkMk id="93" creationId="{5A2B47BE-32DB-4867-AAEB-BE03EFCD6C1C}"/>
          </ac:inkMkLst>
        </pc:inkChg>
        <pc:inkChg chg="add del">
          <ac:chgData name=" " userId="0f37e97e-4929-46a4-b79e-fe4c535fa75c" providerId="ADAL" clId="{F20650D6-4D44-45D5-B85B-FEC93C661206}" dt="2019-02-14T14:30:59.595" v="1654"/>
          <ac:inkMkLst>
            <pc:docMk/>
            <pc:sldMk cId="4229058451" sldId="266"/>
            <ac:inkMk id="94" creationId="{E4C526D3-C16D-4461-BC41-50B8DB0E9AA4}"/>
          </ac:inkMkLst>
        </pc:inkChg>
        <pc:inkChg chg="add">
          <ac:chgData name=" " userId="0f37e97e-4929-46a4-b79e-fe4c535fa75c" providerId="ADAL" clId="{F20650D6-4D44-45D5-B85B-FEC93C661206}" dt="2019-02-14T14:31:01.643" v="1655" actId="9405"/>
          <ac:inkMkLst>
            <pc:docMk/>
            <pc:sldMk cId="4229058451" sldId="266"/>
            <ac:inkMk id="95" creationId="{546EBDD8-5FD8-47FB-978E-5118D09CE4AC}"/>
          </ac:inkMkLst>
        </pc:inkChg>
        <pc:inkChg chg="add del">
          <ac:chgData name=" " userId="0f37e97e-4929-46a4-b79e-fe4c535fa75c" providerId="ADAL" clId="{F20650D6-4D44-45D5-B85B-FEC93C661206}" dt="2019-02-14T14:31:07.883" v="1657"/>
          <ac:inkMkLst>
            <pc:docMk/>
            <pc:sldMk cId="4229058451" sldId="266"/>
            <ac:inkMk id="96" creationId="{EB315C8E-7498-462C-A778-99E0D6B84DFC}"/>
          </ac:inkMkLst>
        </pc:inkChg>
        <pc:inkChg chg="add">
          <ac:chgData name=" " userId="0f37e97e-4929-46a4-b79e-fe4c535fa75c" providerId="ADAL" clId="{F20650D6-4D44-45D5-B85B-FEC93C661206}" dt="2019-02-14T14:31:09.788" v="1658" actId="9405"/>
          <ac:inkMkLst>
            <pc:docMk/>
            <pc:sldMk cId="4229058451" sldId="266"/>
            <ac:inkMk id="97" creationId="{7F80F6CC-559A-4182-A430-A9C8B9ECDB25}"/>
          </ac:inkMkLst>
        </pc:inkChg>
        <pc:inkChg chg="add">
          <ac:chgData name=" " userId="0f37e97e-4929-46a4-b79e-fe4c535fa75c" providerId="ADAL" clId="{F20650D6-4D44-45D5-B85B-FEC93C661206}" dt="2019-02-14T14:31:10.625" v="1659" actId="9405"/>
          <ac:inkMkLst>
            <pc:docMk/>
            <pc:sldMk cId="4229058451" sldId="266"/>
            <ac:inkMk id="98" creationId="{592DF36A-FB5A-4BA5-BCCC-F83C42A7CC6B}"/>
          </ac:inkMkLst>
        </pc:inkChg>
        <pc:inkChg chg="add del">
          <ac:chgData name=" " userId="0f37e97e-4929-46a4-b79e-fe4c535fa75c" providerId="ADAL" clId="{F20650D6-4D44-45D5-B85B-FEC93C661206}" dt="2019-02-14T14:31:16.787" v="1661"/>
          <ac:inkMkLst>
            <pc:docMk/>
            <pc:sldMk cId="4229058451" sldId="266"/>
            <ac:inkMk id="99" creationId="{B69FDF91-4B5C-4F44-9707-E539CEEEE95A}"/>
          </ac:inkMkLst>
        </pc:inkChg>
        <pc:inkChg chg="add">
          <ac:chgData name=" " userId="0f37e97e-4929-46a4-b79e-fe4c535fa75c" providerId="ADAL" clId="{F20650D6-4D44-45D5-B85B-FEC93C661206}" dt="2019-02-14T14:31:23.034" v="1662" actId="9405"/>
          <ac:inkMkLst>
            <pc:docMk/>
            <pc:sldMk cId="4229058451" sldId="266"/>
            <ac:inkMk id="100" creationId="{010A8E6B-B81C-41F5-9977-4FABF64D849A}"/>
          </ac:inkMkLst>
        </pc:inkChg>
        <pc:inkChg chg="add del">
          <ac:chgData name=" " userId="0f37e97e-4929-46a4-b79e-fe4c535fa75c" providerId="ADAL" clId="{F20650D6-4D44-45D5-B85B-FEC93C661206}" dt="2019-02-14T14:31:27.581" v="1664"/>
          <ac:inkMkLst>
            <pc:docMk/>
            <pc:sldMk cId="4229058451" sldId="266"/>
            <ac:inkMk id="101" creationId="{E2715113-75DF-4717-9FA2-27ED1672B9F7}"/>
          </ac:inkMkLst>
        </pc:inkChg>
        <pc:inkChg chg="add">
          <ac:chgData name=" " userId="0f37e97e-4929-46a4-b79e-fe4c535fa75c" providerId="ADAL" clId="{F20650D6-4D44-45D5-B85B-FEC93C661206}" dt="2019-02-14T14:31:29.229" v="1665" actId="9405"/>
          <ac:inkMkLst>
            <pc:docMk/>
            <pc:sldMk cId="4229058451" sldId="266"/>
            <ac:inkMk id="102" creationId="{9DD3024B-F79C-4E68-BA32-2BD185670222}"/>
          </ac:inkMkLst>
        </pc:inkChg>
        <pc:inkChg chg="add">
          <ac:chgData name=" " userId="0f37e97e-4929-46a4-b79e-fe4c535fa75c" providerId="ADAL" clId="{F20650D6-4D44-45D5-B85B-FEC93C661206}" dt="2019-02-14T14:31:36.246" v="1666" actId="9405"/>
          <ac:inkMkLst>
            <pc:docMk/>
            <pc:sldMk cId="4229058451" sldId="266"/>
            <ac:inkMk id="103" creationId="{0C1EE40C-8881-4572-8D60-4ADE85DCA6F8}"/>
          </ac:inkMkLst>
        </pc:inkChg>
        <pc:inkChg chg="add">
          <ac:chgData name=" " userId="0f37e97e-4929-46a4-b79e-fe4c535fa75c" providerId="ADAL" clId="{F20650D6-4D44-45D5-B85B-FEC93C661206}" dt="2019-02-14T14:31:36.849" v="1667" actId="9405"/>
          <ac:inkMkLst>
            <pc:docMk/>
            <pc:sldMk cId="4229058451" sldId="266"/>
            <ac:inkMk id="104" creationId="{4AC5DECF-85E6-4531-B8A2-F06ACC411BB8}"/>
          </ac:inkMkLst>
        </pc:inkChg>
        <pc:inkChg chg="add">
          <ac:chgData name=" " userId="0f37e97e-4929-46a4-b79e-fe4c535fa75c" providerId="ADAL" clId="{F20650D6-4D44-45D5-B85B-FEC93C661206}" dt="2019-02-14T14:31:37.397" v="1668" actId="9405"/>
          <ac:inkMkLst>
            <pc:docMk/>
            <pc:sldMk cId="4229058451" sldId="266"/>
            <ac:inkMk id="105" creationId="{002451A8-8123-47B1-BC01-328750E6F47D}"/>
          </ac:inkMkLst>
        </pc:inkChg>
        <pc:inkChg chg="add">
          <ac:chgData name=" " userId="0f37e97e-4929-46a4-b79e-fe4c535fa75c" providerId="ADAL" clId="{F20650D6-4D44-45D5-B85B-FEC93C661206}" dt="2019-02-14T14:31:40.657" v="1669" actId="9405"/>
          <ac:inkMkLst>
            <pc:docMk/>
            <pc:sldMk cId="4229058451" sldId="266"/>
            <ac:inkMk id="106" creationId="{D44118AB-0094-401C-B047-98FAF3578672}"/>
          </ac:inkMkLst>
        </pc:inkChg>
        <pc:inkChg chg="add">
          <ac:chgData name=" " userId="0f37e97e-4929-46a4-b79e-fe4c535fa75c" providerId="ADAL" clId="{F20650D6-4D44-45D5-B85B-FEC93C661206}" dt="2019-02-14T14:31:41.307" v="1670" actId="9405"/>
          <ac:inkMkLst>
            <pc:docMk/>
            <pc:sldMk cId="4229058451" sldId="266"/>
            <ac:inkMk id="107" creationId="{76C90EA7-D8CF-468F-BA65-A409E9C5BA95}"/>
          </ac:inkMkLst>
        </pc:inkChg>
        <pc:inkChg chg="add">
          <ac:chgData name=" " userId="0f37e97e-4929-46a4-b79e-fe4c535fa75c" providerId="ADAL" clId="{F20650D6-4D44-45D5-B85B-FEC93C661206}" dt="2019-02-14T14:31:44.671" v="1671" actId="9405"/>
          <ac:inkMkLst>
            <pc:docMk/>
            <pc:sldMk cId="4229058451" sldId="266"/>
            <ac:inkMk id="108" creationId="{C335DCB5-3A7C-46EB-91D4-7A5286C385E9}"/>
          </ac:inkMkLst>
        </pc:inkChg>
        <pc:inkChg chg="add">
          <ac:chgData name=" " userId="0f37e97e-4929-46a4-b79e-fe4c535fa75c" providerId="ADAL" clId="{F20650D6-4D44-45D5-B85B-FEC93C661206}" dt="2019-02-14T14:31:45.374" v="1672" actId="9405"/>
          <ac:inkMkLst>
            <pc:docMk/>
            <pc:sldMk cId="4229058451" sldId="266"/>
            <ac:inkMk id="109" creationId="{4DD3E494-A3AD-4FF3-B8CE-5362BD8EE4CD}"/>
          </ac:inkMkLst>
        </pc:inkChg>
        <pc:cxnChg chg="add del mod">
          <ac:chgData name=" " userId="0f37e97e-4929-46a4-b79e-fe4c535fa75c" providerId="ADAL" clId="{F20650D6-4D44-45D5-B85B-FEC93C661206}" dt="2019-02-14T13:39:08.512" v="1155" actId="478"/>
          <ac:cxnSpMkLst>
            <pc:docMk/>
            <pc:sldMk cId="4229058451" sldId="266"/>
            <ac:cxnSpMk id="15" creationId="{65E75816-F5F3-4D86-8D9C-9CD7BC1F05CF}"/>
          </ac:cxnSpMkLst>
        </pc:cxnChg>
        <pc:cxnChg chg="add del mod">
          <ac:chgData name=" " userId="0f37e97e-4929-46a4-b79e-fe4c535fa75c" providerId="ADAL" clId="{F20650D6-4D44-45D5-B85B-FEC93C661206}" dt="2019-02-14T13:58:28.676" v="1245" actId="478"/>
          <ac:cxnSpMkLst>
            <pc:docMk/>
            <pc:sldMk cId="4229058451" sldId="266"/>
            <ac:cxnSpMk id="39" creationId="{42DDCF52-3445-4282-8E31-28BB8B8851EF}"/>
          </ac:cxnSpMkLst>
        </pc:cxnChg>
        <pc:cxnChg chg="add del mod">
          <ac:chgData name=" " userId="0f37e97e-4929-46a4-b79e-fe4c535fa75c" providerId="ADAL" clId="{F20650D6-4D44-45D5-B85B-FEC93C661206}" dt="2019-02-14T14:22:27.273" v="1564" actId="478"/>
          <ac:cxnSpMkLst>
            <pc:docMk/>
            <pc:sldMk cId="4229058451" sldId="266"/>
            <ac:cxnSpMk id="46" creationId="{9C3FEDF0-9A30-4FDA-B0BA-C306794BCFB0}"/>
          </ac:cxnSpMkLst>
        </pc:cxnChg>
        <pc:cxnChg chg="add del mod">
          <ac:chgData name=" " userId="0f37e97e-4929-46a4-b79e-fe4c535fa75c" providerId="ADAL" clId="{F20650D6-4D44-45D5-B85B-FEC93C661206}" dt="2019-02-14T14:23:52.602" v="1579" actId="478"/>
          <ac:cxnSpMkLst>
            <pc:docMk/>
            <pc:sldMk cId="4229058451" sldId="266"/>
            <ac:cxnSpMk id="53" creationId="{CD3A720A-A30F-4BB4-98E7-383D5872834A}"/>
          </ac:cxnSpMkLst>
        </pc:cxnChg>
      </pc:sldChg>
      <pc:sldChg chg="modSp add">
        <pc:chgData name=" " userId="0f37e97e-4929-46a4-b79e-fe4c535fa75c" providerId="ADAL" clId="{F20650D6-4D44-45D5-B85B-FEC93C661206}" dt="2019-02-14T14:12:24.299" v="1554" actId="20577"/>
        <pc:sldMkLst>
          <pc:docMk/>
          <pc:sldMk cId="482617538" sldId="267"/>
        </pc:sldMkLst>
        <pc:spChg chg="mod">
          <ac:chgData name=" " userId="0f37e97e-4929-46a4-b79e-fe4c535fa75c" providerId="ADAL" clId="{F20650D6-4D44-45D5-B85B-FEC93C661206}" dt="2019-02-14T14:12:24.299" v="1554" actId="20577"/>
          <ac:spMkLst>
            <pc:docMk/>
            <pc:sldMk cId="482617538" sldId="267"/>
            <ac:spMk id="3" creationId="{0B7C8358-CB21-4DC4-AA3A-7885206C21F7}"/>
          </ac:spMkLst>
        </pc:spChg>
        <pc:spChg chg="mod">
          <ac:chgData name=" " userId="0f37e97e-4929-46a4-b79e-fe4c535fa75c" providerId="ADAL" clId="{F20650D6-4D44-45D5-B85B-FEC93C661206}" dt="2019-02-14T14:02:18.258" v="1279" actId="20577"/>
          <ac:spMkLst>
            <pc:docMk/>
            <pc:sldMk cId="482617538" sldId="267"/>
            <ac:spMk id="6" creationId="{E8A21A4D-4BB9-40D9-AC6F-DCA286F6FADB}"/>
          </ac:spMkLst>
        </pc:spChg>
      </pc:sldChg>
      <pc:sldChg chg="add">
        <pc:chgData name=" " userId="0f37e97e-4929-46a4-b79e-fe4c535fa75c" providerId="ADAL" clId="{F20650D6-4D44-45D5-B85B-FEC93C661206}" dt="2019-02-14T13:04:04.555" v="570"/>
        <pc:sldMkLst>
          <pc:docMk/>
          <pc:sldMk cId="3236771274" sldId="268"/>
        </pc:sldMkLst>
      </pc:sldChg>
      <pc:sldChg chg="add">
        <pc:chgData name=" " userId="0f37e97e-4929-46a4-b79e-fe4c535fa75c" providerId="ADAL" clId="{F20650D6-4D44-45D5-B85B-FEC93C661206}" dt="2019-02-14T13:04:04.742" v="571"/>
        <pc:sldMkLst>
          <pc:docMk/>
          <pc:sldMk cId="1556337332" sldId="269"/>
        </pc:sldMkLst>
      </pc:sldChg>
      <pc:sldChg chg="add">
        <pc:chgData name=" " userId="0f37e97e-4929-46a4-b79e-fe4c535fa75c" providerId="ADAL" clId="{F20650D6-4D44-45D5-B85B-FEC93C661206}" dt="2019-02-14T13:04:04.961" v="572"/>
        <pc:sldMkLst>
          <pc:docMk/>
          <pc:sldMk cId="2044839274" sldId="270"/>
        </pc:sldMkLst>
      </pc:sldChg>
      <pc:sldChg chg="add">
        <pc:chgData name=" " userId="0f37e97e-4929-46a4-b79e-fe4c535fa75c" providerId="ADAL" clId="{F20650D6-4D44-45D5-B85B-FEC93C661206}" dt="2019-02-14T13:04:05.181" v="573"/>
        <pc:sldMkLst>
          <pc:docMk/>
          <pc:sldMk cId="1696025511" sldId="271"/>
        </pc:sldMkLst>
      </pc:sldChg>
      <pc:sldChg chg="add">
        <pc:chgData name=" " userId="0f37e97e-4929-46a4-b79e-fe4c535fa75c" providerId="ADAL" clId="{F20650D6-4D44-45D5-B85B-FEC93C661206}" dt="2019-02-14T13:04:05.329" v="574"/>
        <pc:sldMkLst>
          <pc:docMk/>
          <pc:sldMk cId="336658762" sldId="272"/>
        </pc:sldMkLst>
      </pc:sldChg>
      <pc:sldChg chg="add">
        <pc:chgData name=" " userId="0f37e97e-4929-46a4-b79e-fe4c535fa75c" providerId="ADAL" clId="{F20650D6-4D44-45D5-B85B-FEC93C661206}" dt="2019-02-14T13:04:05.813" v="575"/>
        <pc:sldMkLst>
          <pc:docMk/>
          <pc:sldMk cId="1294853681" sldId="27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4T14:30:36.483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1 831 352,'43'-24'2661,"-26"14"-1891,1 0 0,9-2-770,95-40 2062,-52 25-1183,-37 13-435,1 1 0,15-1-444,44-10 1201,15-10-1201,1 1 704,45-4-704,91-26 410,-76 11-47,161-27-363,99-14 40,-307 64-27,23 3-6,-62 12-5,160-17 8,-193 22-7,163-28 10,65 2-13,30 19 8,93-8-2,-241 11-4,122 8-2,152 24-8,-301-10 6,162 11-6,62 21 8,-126-7 0,117 20-8,-96-1 12,-21-4 7,-87-18 7,50 21-18,139 56 15,-135-37 105,-157-61-29,-33-9-75,0 0 0,0 1 0,-1 0 0,1 1 0,0-1 0,-1 2 0,0-1 0,5 4-16,16 15 298,-28-23-494,0 1 1,1-1-1,-1 0 1,0 1-1,0-1 1,0 1 0,1-1-1,-1 1 1,0-1-1,0 0 1,0 1 0,0-1-1,0 1 1,0-1-1,0 0 1,-1 1 0,1-1-1,0 1 1,0-1-1,0 0 1,-1 1 195,-1-7-2854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4T14:31:29.227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499 137 824,'-14'-13'3698,"13"13"-3576,1 0 0,-1-1 0,1 1 0,0 0-1,-1 0 1,1-1 0,0 1 0,0 0 0,-1-1-1,1 1 1,0 0 0,0-1 0,-1 1 0,1 0 0,0-1-1,0 1 1,0 0 0,-1-1 0,1 1 0,0-1-1,0 1 1,0 0 0,0-1 0,0 1 0,0-1 0,0 1-1,0-1 1,0 1 0,0 0 0,0-1 0,0 1-1,1-1-121,6-4 162,0 0 0,0 0-1,-1-1 1,0 0-1,0-1 1,0 1-1,-1-1 1,3-3-162,-1 0 158,1 1 0,0 0 0,1 0 0,2-2-158,-11 11 0,8-6 603,-13 6 385,0 3-928,1 0-1,0 0 1,0 1 0,0-1 0,0 1-1,1 0 1,-1 0 0,1 0 0,0 0-1,0 0 1,1 1 0,-2 2-60,-17 24 38,-53 45 11,-6 6-34,38-38-8,-2-2 1,-29 20-8,33-29 28,1 1 0,2 2 0,2 2 1,0 3-29,33-39 0,0 0 0,0 1 1,1-1-1,-1 1 0,1-1 0,0 1 1,0 0-1,0 0 0,0-1 0,0 1 1,1 0-1,-1 0 0,1 0 0,-1 0 1,1 0-1,0 0 0,1 1 0,-1-2 2,1 0-1,-1 0 0,1-1 1,0 1-1,-1 0 1,1-1-1,0 1 0,0 0 1,0-1-1,1 1 1,-1-1-1,0 0 1,0 1-1,1-1 0,-1 0 1,1 0-1,-1 0 1,1 0-1,0 0 1,-1 0-1,1 0 0,0 0 1,-1-1-1,1 1 1,0-1-1,0 1 0,0-1-1,248 57 151,-161-38-130,-37-5-5,-2 2 0,15 8-16,-10-4 18,-49-18-33,59 24 92,-58-23-130,-1 0 0,0 1 0,1 0 0,-1 0 0,0 0 0,-1 1 0,1 0 0,1 2 53,-6-6-300,0 1-1,0 0 0,0-1 0,0 1 1,0 0-1,0-1 0,-1 1 1,1 0-1,0 0 0,-1 0 0,1 0 1,-1 0-1,0 0 0,0 0 0,0 0 1,0 1 300,0 6-2821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4T14:31:36.244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2281 2016 1880,'-9'13'2891,"0"-4"-62,7-8-2759,1-1 1,-1 0-1,0 0 1,0 1-1,1-1 1,-1 0-1,0 0 1,1 0-1,-1-1 1,0 1-1,0 0-70,-2-1 89,-22-2 232,-1-2-1,1 0 0,0-2 1,0-1-1,-20-10-320,-3-3 571,-11-1-571,24 9 209,0-2 0,1-1 0,-5-4-209,-241-161 116,136 86-45,55 37 54,-41-36-125,-87-90 17,23 18 72,159 134-48,2-2 0,1-1 0,2-2 0,-23-36-41,13 19 27,-39-40-27,70 83 8,-13-12-5,1-1-1,1-1 1,2-1 0,-6-10-3,-20-37 24,-48-59-24,81 117 1,2 1 0,0-1 0,0-1 0,2 1 0,0-2 1,-2-5-2,4 2-4,5 17 7,1-1 0,-1 1-1,0 0 1,-1-1 0,1 1 0,0 0-1,-1 0 1,0 0 0,0 0 0,-2-2-3,-6-37 24,3 13-24,6 23 1,0 0 0,-1 1 0,0-1 0,0 0 0,0 1 0,-1-1 0,1 1 0,-1 0 0,-2-3-1,-1-2 8,0 0-1,1 0 1,0 0 0,1-1 0,-2-4-8,0 3 19,5 10-45,8 5 9,-5-2 18,-10-14 80,8 12-116,0 1-1,0-1 1,0 1 0,0 0-1,-1-1 1,1 1 0,0-1 0,0 1-1,0 0 1,-1-1 0,1 1-1,0 0 1,0-1 0,-1 1-1,1 0 1,0-1 0,-1 1-1,1 0 1,0 0 0,-1-1 0,1 1-1,-1 0 1,1 0 0,0 0-1,-1-1 1,1 1 0,-1 0-1,1 0 1,-1 0 35,1 0-245,1 1-1,-1-1 1,0 1-1,1-1 1,-1 0-1,0 1 1,0-1-1,1 0 1,-1 0-1,1 1 1,-1-1-1,0 0 1,1 0-1,-1 1 1,1-1-1,-1 0 1,0 0-1,1 0 1,-1 0-1,1 0 1,-1 0-1,1 1 1,-1-1-1,1 0 1,-1 0 245,9 0-3164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4T14:31:36.849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48 33 272,'-14'-4'905,"12"4"-738,1 0 1,-1-1-1,1 1 0,-1 0 1,1-1-1,-1 1 0,1-1 0,-1 1 1,1-1-1,0 0 0,-1 1 0,1-1 1,0 0-1,-1 0 0,1 0 0,0 0 1,0 0-1,0 0 0,0-1 1,0 1-1,0 0 0,1 0 0,-1-1 1,0 1-1,0-1 0,1 1 0,-1 0 1,1-1-1,-1-1-167,3 5 277,-1-1 1,0 1-1,1-1 1,-1 0-1,1 1 1,0-1-1,-1 0 1,1 0-1,0 0 0,0 0 1,0 0-1,0-1 1,0 1-278,37 14 640,-29-12-565,59 26 639,38 24-714,-40-18 413,35 9-413,84 37 388,-207-99-266,13 14-105,-1-2-2,-1 1 1,-1 0 0,1 0 0,-1 1 0,-8-2-16,-58-15-863,42 12-2455,18 4 913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4T14:31:37.394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86 26 1160,'-10'-18'6170,"4"10"-4126,8 24-802,-11 58-363,4-39-142,-1 34-737,4-12 572,-2 0-1,-3 0 1,-9 31-572,15-75 50,-3 13 0,4-26-52,0 1-1,0 0 1,0 0 0,-1 0 0,1 0-1,0-1 1,-1 1 0,1 0-1,0 0 1,-1-1 0,1 1-1,-1 0 1,0-1 0,1 1-1,-1 0 1,1-1 0,-1 1-1,0-1 1,1 1 0,-1-1-1,0 0 1,0 1 0,0-1 2,0 0-30,1-1 1,-1 0 0,1 0 0,-1 0-1,1 1 1,-1-1 0,1 0 0,0 0 0,-1 0-1,1 0 1,0 0 0,0 0 0,0 0-1,0 0 1,0 0 0,0 0 0,0 0-1,0 0 1,0 0 0,0 1 0,0-1-1,1 0 1,-1 0 0,0 0 0,1 0 0,-1 0-1,0 0 1,1 0 0,-1 1 0,1-1-1,0 0 1,-1 0 0,1 1 0,-1-1-1,1 0 1,0 1 0,0-1 0,0 0 29,11-11-3898,-3 2 986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4T14:31:40.654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212 39 888,'7'-17'1353,"-7"16"-1239,0 0-1,1 0 1,-1 0 0,0 0 0,1 0 0,-1 0 0,1 0-1,-1 0 1,1 0 0,0 0 0,-1 0 0,1 0-1,0 0 1,-1 0 0,1 0 0,0 0 0,1 0-114,-2 1 42,0 0 0,0 0 1,-1 0-1,1 0 1,0 0-1,0 0 1,0 0-1,0 0 1,0 0-1,0 0 1,0 0-1,0 0 1,0-1-1,0 1 1,0 0-1,0 0 0,0 0 1,0 0-1,0 0 1,0 0-1,0 0 1,-1 0-1,1 0 1,0 0-1,0-1 1,0 1-1,0 0 1,0 0-1,0 0 0,0 0 1,0 0-1,0 0 1,0 0-1,1 0 1,-1 0-1,0 0 1,0-1-1,0 1 1,0 0-1,0 0 1,0 0-1,0 0 1,0 0-1,0 0 0,0 0 1,0 0-1,0 0 1,0 0-1,0 0 1,0 0-1,0 0 1,1 0-1,-1-1 1,0 1-1,0 0 1,0 0-43,-1 0 38,1 1 0,-1-1 0,0 0 0,1 0 0,-1 0 0,1 0 1,-1 1-1,0-1 0,1 0 0,-1 1 0,1-1 0,-1 0 0,1 1 0,-1-1 1,1 1-1,0-1 0,-1 1 0,1-1 0,-1 1 0,1 0-38,-3 4 13,0 0 0,1 1 0,0-1 0,0 1 0,0-1 0,1 1 0,-1 0 1,1 2-14,0 0 43,0-1 1,-1 0 0,0 0 0,-1 0 0,1 0 0,-1-1-44,-12 22 157,8-18-94,2 0 1,-1 0-1,1 1 0,1 0 1,0 0-1,1 0 0,0 0 1,0 0-1,1 6-63,-13 103 1097,-6-2 0,-5 3-1097,17-78 299,-13 91 201,5 1 1,4 34-501,7 230 466,7-262-149,1-54-232,3 1 1,4-1-1,4 0 0,3-2 1,11 24-86,-3-2 92,-1 28-92,-11-64 21,-10-56-13,0 1-1,0 0 1,0 0 0,2 0-1,0-1 1,0 1-1,2 2-6,-3-10-40,-1-8-4,-3-7-116,1 11 145,-1-7-276,0 2-289,1 0 1,-1 1 0,0-1-1,0 0 1,-1 1 0,1-1-1,-1 1 1,0 0 0,0 0-1,-3-4 579,-6-6-3000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4T14:31:41.305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15 36 680,'-1'0'156,"0"0"-1,1 0 1,-1 0 0,0-1-1,1 1 1,-1 0 0,0-1-1,1 1 1,-1-1 0,0 1-1,1 0 1,-1-1 0,1 1-1,-1-1 1,1 0 0,-1 1-1,1-1 1,-1 1 0,1-1-1,-1 0 1,1 1 0,0-1-1,0 0 1,-1 0-1,1 1 1,0-1 0,0 0-1,0 0 1,0 1 0,0-2-156,0-7 1136,0 9-1111,0 0-1,0 0 1,0 0-1,0 0 1,0-1-1,0 1 1,0 0-1,0 0 1,0 0-1,0 0 1,0 0-1,0 0 1,0 0-1,0 0 1,0 0-1,1 0 1,-1 0-1,0 0 1,0 0-1,0 0 1,0 0-1,0-1 1,0 1-1,0 0 1,0 0-1,0 0 1,0 0-1,0 0 1,1 0-1,-1 0 1,0 0-1,0 0 1,0 0-1,0 0 1,0 0-1,0 0 1,0 0-1,0 0 1,0 0-1,1 1 1,-1-1-1,0 0 1,0 0-1,0 0 1,0 0-1,0 0 1,0 0-1,0 0 1,0 0-1,0 0 1,0 0-1,0 0 1,0 0-1,0 0 1,0 0-1,0 0 1,1 1 0,-1-1-1,0 0 1,0 0-1,0 0 1,0 0-1,0 0 1,0 0-1,0 0-24,58 91 1953,30 62-1953,-40-67 306,-31-54-171,-4-6 159,17 21-294,-27-41 23,1-1 1,0 0 0,1 0-1,0 0 1,-1 0-1,1-1 1,1 0-1,-1 0 1,1 0-1,3 1-23,-6-4 13,0 1 0,0-1-1,0-1 1,0 1 0,1 0-1,-1-1 1,0 0 0,0 0-1,1 0 1,-1 0-1,0 0 1,1-1 0,-1 1-1,0-1 1,0 0 0,0 0-1,0 0 1,0 0 0,0-1-1,0 1 1,0-1 0,1 0-13,8-6 40,-1-1 0,1 0 1,-1-1-1,4-5-40,-1 2 30,4-5 7,-1 0 0,-1 0 0,-1-2 0,0 0 0,3-8-37,9-20 150,17-41-150,-37 74-113,0 0 0,1 0 0,0 1 0,1 0 0,1 0 0,0 1 0,1 1 0,0 0 0,1 0 0,0 1 0,8-5 113,-10 12-2110,2 5-223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4T14:31:44.670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4 1296 848,'0'0'67,"0"0"0,0 0 0,0 0 0,-1 0 0,1 0 1,0 0-1,0 0 0,0 0 0,0 0 0,0 0 0,0 0 0,0 0 0,-1 0 0,1 0 0,0 0 0,0 0 0,0 0 0,0 0 0,0 0 0,0 0 0,0 0 1,0 0-1,0 0 0,-1 1 0,1-1 0,0 0 0,0 0 0,0 0 0,0 0 0,0 0 0,0 0 0,0 0 0,0 0 0,0 1 0,0-1 0,0 0 0,0 0 0,0 0 1,0 0-1,0 0 0,0 0 0,0 0 0,0 1 0,0-1 0,0 0 0,0 0 0,0 0 0,0 0 0,0 0 0,0 0 0,0 0 0,0 1 0,0-1 0,0 0 1,0 0-68,8 9 1618,-7-7-1519,0-1 1,1 0 0,-1 0-1,1 0 1,0 0-1,-1 0 1,1 0 0,0 0-1,0 0 1,0 0 0,-1-1-1,1 1 1,0-1 0,1 1-100,47-7 1209,-41 4-1102,0 1-1,0-1 1,1 2 0,-1-1 0,0 2-1,1-1-106,28 3 335,0-2-1,33-3-334,-28 0 61,42 4-61,-42 0-4,0-1 0,1-3 0,6-2 4,127-21-33,-131 18 31,188-24-30,-68 10 55,93-27-23,-156 24 15,307-82 53,-321 76 10,74-36-78,79-51 73,-153 73-42,145-80 25,-135 64 19,58-48-75,-37 24 95,52-40 115,-61 39-118,-82 63-54,-1-1-1,1-2-37,-9 6 43,1 1 0,2 1 0,-1 1 0,12-5-43,-31 19 12,19-11 43,-21 12-47,0 1 0,0-1 0,0 1 0,0-1 0,0 0 0,-1 0 0,1 0 0,0 1-1,0-1 1,-1 0 0,1 0 0,0 0 0,-1 0 0,1 0 0,-1 0 0,0 0 0,1 0-1,-1-1-7,0 2 1,0 0 0,0 0 0,0 0 0,0 0 1,0 0-1,0 0 0,0 0 0,0 0 0,0 0 0,0 0 0,0 0 0,-1 0 0,1 0 0,0 0 0,0 0 0,0 0 0,0 0 0,0 0 0,0 0 0,0 0 0,0 0 0,0 0 0,0 0 0,0 0 0,-1 0 0,1 0 0,0 0 0,0 0 0,0 0 0,0 0 0,0 0 0,0 0 0,0 0 0,0 0 0,0 0 0,0 0 0,0 0 0,0 0 0,0 0 0,-1 0 0,1 0 0,0 0 0,0-1 0,0 1 0,0 0 0,0 0 0,0 0 0,0 0 0,0 0 0,0 0 0,0 0 0,0 0 0,0 0 0,0 0 0,0 0 0,0-1 0,0 1 0,0 0 0,0 0 0,0 0 0,0 0 0,0 0 0,0 0 0,0 0 0,0 0 0,0 0 0,0 0 0,0 0 0,0-1-1,1 0-23,-1 1 16,-1-5-3293,1 1 1039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4T14:31:45.369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8 144 296,'-7'7'2965,"7"-7"-2915,0 0 0,0 1 0,0-1 0,-1 0 0,1 0 0,0 0 0,0 0 0,0 1 0,0-1-1,0 0 1,0 0 0,0 0 0,0 1 0,0-1 0,0 0 0,0 0 0,0 0 0,1 0 0,-1 1 0,0-1-1,0 0 1,0 0 0,0 0 0,0 0 0,0 1 0,0-1 0,0 0 0,0 0 0,1 0 0,-1 0 0,0 0-1,0 0 1,0 1 0,0-1 0,0 0 0,1 0 0,-1 0 0,0 0 0,0 0 0,0 0 0,0 0 0,1 0 0,-1 0-1,0 0 1,0 0 0,0 0 0,0 0 0,1 0 0,-1 0 0,0 0 0,0 0 0,0 0 0,1 0 0,-1 0-1,0 0 1,0 0 0,0 0 0,0 0 0,0 0 0,1-1-50,43-7 4238,20-7-4238,-38 8 224,31-10-106,-2-3 0,0-3 1,25-14-119,-59 26 25,-15 8-15,0 1-1,0-1 0,0 1 0,1 0 1,-1 1-1,0-1 0,1 1 0,0 1 1,4-1-10,-8 1 6,0 0 1,0 1-1,-1-1 1,1 1-1,0 0 1,-1 0-1,1 0 1,-1 0 0,1 0-1,-1 0 1,1 1-1,-1-1 1,0 1-1,0 0 1,0-1-1,0 1 1,0 0-1,0 0 1,0 1-1,0-1 1,-1 0 0,1 0-1,-1 1 1,0-1-1,0 1-6,5 10 10,-1 0 0,0 1 0,-1 0 0,-1-1 0,0 1 0,-1 1 0,-1-1 0,0 0 0,0 0 1,-2 3-11,-2 33-8,-3 0 0,-4 13 8,-1 8 6,-14 78-190,23-123-318,2-24 250,0-1 0,0 1 0,0-1-1,0 1 1,1-1 0,-1 1-1,0-1 1,0 1 0,1-1-1,-1 0 1,1 1 0,0-1-1,-1 0 1,1 1 0,0-1-1,0 1 253,7 0-2384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9.21502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19-02-15T08:23:17.001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Group>
    <inkml:annotationXML>
      <emma:emma xmlns:emma="http://www.w3.org/2003/04/emma" version="1.0">
        <emma:interpretation id="{ADB57652-5342-41CE-8D88-F1246D777D73}" emma:medium="tactile" emma:mode="ink">
          <msink:context xmlns:msink="http://schemas.microsoft.com/ink/2010/main" type="writingRegion" rotatedBoundingBox="-3739,576 -3724,576 -3724,591 -3739,591"/>
        </emma:interpretation>
      </emma:emma>
    </inkml:annotationXML>
    <inkml:traceGroup>
      <inkml:annotationXML>
        <emma:emma xmlns:emma="http://www.w3.org/2003/04/emma" version="1.0">
          <emma:interpretation id="{872BA670-4C91-482C-9967-B3A20EBBDD62}" emma:medium="tactile" emma:mode="ink">
            <msink:context xmlns:msink="http://schemas.microsoft.com/ink/2010/main" type="paragraph" rotatedBoundingBox="-3739,576 -3724,576 -3724,591 -3739,5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56A943-CD08-4336-B98C-78DBECDE16AD}" emma:medium="tactile" emma:mode="ink">
              <msink:context xmlns:msink="http://schemas.microsoft.com/ink/2010/main" type="line" rotatedBoundingBox="-3739,576 -3724,576 -3724,591 -3739,591"/>
            </emma:interpretation>
          </emma:emma>
        </inkml:annotationXML>
        <inkml:traceGroup>
          <inkml:annotationXML>
            <emma:emma xmlns:emma="http://www.w3.org/2003/04/emma" version="1.0">
              <emma:interpretation id="{CB064AAE-3F33-4A9C-93B0-AC01B03F5B4E}" emma:medium="tactile" emma:mode="ink">
                <msink:context xmlns:msink="http://schemas.microsoft.com/ink/2010/main" type="inkWord" rotatedBoundingBox="-3739,576 -3724,576 -3724,591 -3739,591"/>
              </emma:interpretation>
              <emma:one-of disjunction-type="recognition" id="oneOf0">
                <emma:interpretation id="interp0" emma:lang="de-CH" emma:confidence="0">
                  <emma:literal>.</emma:literal>
                </emma:interpretation>
                <emma:interpretation id="interp1" emma:lang="de-CH" emma:confidence="0">
                  <emma:literal>'</emma:literal>
                </emma:interpretation>
                <emma:interpretation id="interp2" emma:lang="de-CH" emma:confidence="0">
                  <emma:literal>*</emma:literal>
                </emma:interpretation>
                <emma:interpretation id="interp3" emma:lang="de-CH" emma:confidence="0">
                  <emma:literal>,</emma:literal>
                </emma:interpretation>
                <emma:interpretation id="interp4" emma:lang="de-CH" emma:confidence="0">
                  <emma:literal>l</emma:literal>
                </emma:interpretation>
              </emma:one-of>
            </emma:emma>
          </inkml:annotationXML>
          <inkml:trace contextRef="#ctx0" brushRef="#br0">0 0 0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4T14:30:37.397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227 0 864,'1'6'636,"0"0"1,0-1-1,1 1 0,-1 0 1,1-1-1,1 0 0,-1 1 0,1-1 1,1 2-637,33 52 1417,-31-50-1069,23 33 221,-9-14 181,-1 1 0,13 27-750,-1 8 576,4-1 0,29 39-576,-62-99 9,0 0 0,0 0 0,0 0 0,-1 1-1,1-1 1,-1 0 0,0 1 0,0-1 0,0 1 0,-1 0 0,1-1 0,-1 1-1,0-1 1,0 5-9,0-6 19,0 0-1,-1 0 0,1 0 1,-1 0-1,0 0 1,1 0-1,-1 0 0,0 0 1,0 0-1,-1 0 1,1 0-1,0 0 0,-1-1 1,1 1-1,-1 0 0,1-1 1,-1 0-1,0 1 1,1-1-1,-1 0 0,0 0 1,0 0-1,0 0 1,-1 0-19,-219 86 1781,94-25-1297,49-23-486,50-20-339,23-14-631,0-1 0,0 0 0,0-1 1,0 0-1,-2 1 972,0-5-2781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4T14:30:48.895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129 50 560,'-3'-48'6628,"3"48"-6617,0 0-1,0 0 1,0 1-1,0-1 1,1 0-1,-1 0 1,0 1-1,0-1 1,0 0-1,0 0 1,1 0-1,-1 1 1,0-1-1,0 0 1,0 0-1,1 0 1,-1 0-1,0 1 1,0-1-1,1 0 1,-1 0-1,0 0 0,1 0 1,-1 0-1,0 0 1,0 0-1,1 0 1,-1 0-1,0 0 1,0 0-1,1 0 1,-1 0-1,0 0 1,1 0-1,-1 0 1,0 0-1,0 0 1,1 0-1,-1-1 1,0 1-1,0 0 1,1 0-1,-1 0 1,0 0-1,0 0 1,0-1-1,1 1 1,-1 0-1,0 0 1,0 0-1,0-1 1,0 1-1,1 0 1,-1 0-1,0-1 1,0 1-1,0 0 1,0 0-1,0-1 1,0 1-11,5 80 1189,-7 16-165,-4 3-1024,4-35 59,2-40 66,-2 0 1,0 0-1,-1 3-125,-3 13 498,0 23-498,1-5 246,-10 85 696,15-109-793,0-24-104,0 0 1,0 1-1,-1-1 1,-1 2-46,-7 64 99,7-53-84,0 1 1,-2-1-1,-3 7-15,4 6 28,2-15-19,-17 160 63,14-143-4,4-25-4,-2 0 1,0 0-1,0 0 1,-2 2-65,-6 39 98,8-43-83,1-1-1,0 1 0,0 0 0,1 2-14,0-6 16,0 0 0,0 0 0,-1-1 0,0 1 0,0 0 0,-1-1 0,0 1 0,0 1-16,1-6 2,0 0 0,0 0 0,0 0 0,0 0 1,1 0-1,-1 0 0,1 0 0,-1 0 1,1 1-1,0-1 0,0 0 0,0 0 0,0 0 1,0 0-1,1 2-2,0-1-24,0 0 8,0-5-188,2-16-3125,1 10 633,4-4-509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4T14:30:49.462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83 177 712,'-3'0'186,"1"0"-1,0-1 1,-1 1 0,1-1-1,0 1 1,-1-1-1,1 0 1,0 0 0,0 0-1,0 0 1,-1 0-1,1 0 1,0-1 0,1 1-1,-1 0 1,0-1-1,0 0 1,1 0 0,-1 1-1,0-1 1,1 0-1,0 0 1,0 0 0,-1 0-1,1-1 1,0 1-1,1 0 1,-1 0 0,0-1-186,1 2 136,-1 0 1,1-1 0,-1 1 0,1 0 0,-1 0 0,0 1 0,1-1-1,-1 0 1,0 0 0,0 0 0,0 0 0,1 1 0,-1-1 0,0 0-1,0 1 1,0-1 0,0 0 0,0 1 0,0-1 0,0 1-1,-1 0 1,1-1 0,0 1 0,-1 0-137,2 0 57,0 0 0,-1 0 0,1 0-1,0 0 1,-1 0 0,1 0 0,-1 0 0,1 1 0,0-1 0,-1 0-1,1 0 1,0 0 0,-1 1 0,1-1 0,0 0 0,-1 0 0,1 1-1,0-1 1,0 0 0,-1 1 0,1-1 0,0 0 0,0 1 0,0-1 0,-1 0-1,1 1-56,0 16 185,4-4-122,1-1-1,1 0 0,-1 0 0,2 0 1,0-1-1,0 0 0,9 10-62,16 26 237,-26-37-167,1 4 68,1-1 0,1 0-1,0 0 1,1-1 0,0 0 0,6 5-138,-13-15 12,0 0 0,0 0 0,-1 0 0,1 0 1,1 0-1,-1 0 0,0-1 0,0 0 0,0 1 0,1-1 0,-1 0 0,1-1 0,-1 1 0,1-1 0,-1 1 1,1-1-1,-1 0 0,1 0 0,-1-1 0,1 1 0,-1-1 0,1 0 0,-1 0 0,1 0 0,-1 0 0,0 0 0,0-1 1,0 1-1,1-1 0,-2 0 0,3-1-12,8-7 12,0 1 0,-1-2 1,0 0-1,0 0 0,-1-1 0,-1 0 1,0-1-1,3-6-12,11-21 88,-1-1 0,1-9-88,-5 10-861,2 2 1,21-30 860,-41 66-323,0 1 90,-1 0-1,1 0 1,-1 0-1,1 0 1,-1 1-1,1-1 1,0 0-1,-1 1 0,1-1 1,0 0-1,0 1 1,-1-1-1,1 1 1,0-1-1,0 1 0,0-1 1,0 1 233,2 2-2950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4T14:30:52.082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855 65 320,'17'-34'4144,"-14"9"-1380,-3 20-619,-3 18-938,-15 87-464,11-51 527,-13 44-1270,-5-4 468,-4-1 1,-39 78-469,-40 82 121,106-243-120,-10 23 9,-1-1 0,-1-1 0,-2 0 0,-11 15-10,14-23 18,0 1 0,-2 6-18,6-7 6,-2-2 0,0 1 1,-5 3-7,-107 136 24,112-144-17,0-1 0,-1-1 0,0 0 0,0-1 0,-8 5-7,-5 3 5,7-2-4,0 0 0,1 1 0,1 1 0,1 0 0,0 2 0,1-1 0,-5 12-1,11-18 1,-1 0-1,0-1 1,-3 3-1,11-15 0,0 1-1,0-1 0,0 1 1,0-1-1,0 1 0,1 0 1,-1-1-1,0 1 1,0 0-1,0 0 0,0 0 1,0 0-1,0 0 0,0 0 1,0 0-1,-1 0 1,-8 1-47,10 0 44,-1-1-1,1 0 0,0 0 0,0 0 1,0 0-1,0 0 0,0 1 1,0-1-1,0 0 0,0 0 0,-1 0 1,1 1-1,0-1 0,0 0 1,0 0-1,0 0 0,0 0 0,0 1 1,0-1-1,0 0 0,0 0 1,0 0-1,0 1 0,1-1 0,-1 0 1,0 0-1,0 0 0,0 0 1,0 1-1,0-1 0,0 0 0,0 0 1,0 0-1,0 0 0,1 1 1,-1-1-1,0 0 0,0 0 1,0 0-1,0 0 0,0 0 0,1 0 1,-1 0-1,0 1 0,0-1 4,0 0-21,0 0 0,0 0-1,1 0 1,-1 0 0,0 0 0,0 1-1,0-1 1,0 0 0,0 0-1,0 0 1,1 0 0,-1 0 0,0 0-1,0 0 1,0 1 0,0-1 0,1 0-1,-1 0 1,0 0 0,0 0-1,0 0 1,0 0 0,1 0 0,-1 0-1,0 0 1,0 0 0,0 0 0,0 0-1,1 0 1,-1 0 0,0 0-1,0 0 1,0 0 0,0 0 0,1-1-1,-1 1 1,0 0 0,0 0 0,0 0-1,0 0 1,0 0 0,1 0-1,-1 0 1,0 0 21,4-9-4100,-1 1 1672,3-1-487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4T14:31:01.641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809 417 1936,'-1'1'4458,"-2"0"-1730,-1 1-2564,0-1-1,0 1 1,0 0 0,0 1 0,1-1-1,-1 1 1,0 0-164,1 0 68,0-1 0,0 1 0,-1-1 0,1 0 0,-1 0 0,1 0 0,-1-1 0,0 1 0,-1-1-68,-7 3 186,1 0 1,0 1 0,0 0 0,1 1 0,-1 0-1,-5 5-186,6-5 83,4-2-44,0-2 0,0 1 0,0-1 0,0 1 0,-1-2-39,1 1 17,0 0-1,0 0 1,0 1-1,0-1 1,0 1-1,0 1-16,-2 1 9,-1-1-1,1 0 0,-1 0 0,0-1 1,0 0-1,0-1 0,-1 0 0,-2 0-8,-2 1 9,0 0 0,0 1-1,-4 2-8,8-2 9,-10 5 138,-1-1 0,0-1 0,-11 1-147,29-8 12,0 0 1,0 0-1,0-1 1,0 1-1,-1-1 1,1 0-1,0 1 1,0-1-1,0-1 1,0 1-1,0-1-12,-32-16 99,29 14-96,0-1 1,0 1-1,0-1 1,1 0-1,0 0 1,0-1-1,0 0 1,1 0-1,0 0 1,-3-4-4,-4-12-20,1 1 1,-4-16 19,1 6-4,-2-12-28,1-2 1,-6-38 31,11 44-51,-1 0 0,-2 1 0,-1 0 0,-3-1 51,10 26-71,4 8-42,0 0 0,0 0 0,-1 0-1,1 1 1,-1 0 0,0-1 0,-4-2 113,7 7-33,0 0 0,0 0 0,0 0-1,0 0 1,0 0 0,0 0 0,0 0-1,0 0 1,0 0 0,0 0 0,0 0 0,0 0-1,0 0 1,0 0 0,0 0 0,0 0-1,0 0 1,0 0 0,0 0 0,0 1 0,0-1-1,0 0 1,0 0 0,0 0 0,0 0-1,0 0 1,0 0 0,0 0 0,-1 0 0,1 0-1,0 0 1,0 0 0,0 0 0,0 0-1,0 0 1,0 0 0,0 0 0,0 0-1,0 0 1,0 0 0,0 0 0,0 0 0,0 0-1,0 0 34,-1-1-3247,2 4 1140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4T14:31:09.784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11 41 216,'-2'-38'4478,"2"38"-4432,0 0 1,0 0-1,0-1 0,-1 1 0,1 0 0,0 0 0,0 0 0,0 0 0,0 0 1,0-1-1,-1 1 0,1 0 0,0 0 0,0 0 0,0 0 0,-1 0 0,1 0 0,0 0 1,0 0-1,0 0 0,-1 0 0,1 0 0,0 0 0,0 0 0,0 0 0,-1 0 1,1 0-1,0 0 0,0 0 0,0 0 0,-1 0 0,1 0 0,0 0 0,0 0 0,0 0 1,-1 0-1,1 0 0,0 0 0,0 1 0,0-1 0,0 0 0,-1 0 0,1 0 0,0 0 1,0 0-1,0 1 0,0-1 0,0 0 0,0 0 0,-1 0 0,1 1 0,0-1 1,0 0-1,0 0 0,0 0 0,0 1 0,0-1 0,0 0 0,0 0 0,0 0 0,0 1 1,0-1-47,3 13 321,1 0 0,1-1 0,3 8-321,-3-8 150,0 1-1,0 0 1,-2 0-1,1 3-149,8 34 443,1 0 0,3 0-1,3-1-442,0 7 555,2 9-100,-13-36-294,1 0 1,2-1-1,1 0 1,3 4-162,26 53 155,-7-11 26,33 71 179,-35-72-270,-22-48-58,1 0-1,11 16-31,1 0 24,-17-29-10,0 0 0,2 0-1,-1 0 1,1-1 0,1 0-1,0-1 1,3 3-14,9 8 29,-2 1 0,6 9-29,-2-3 15,19 18 129,2-3 0,1-1-1,5-1-143,-42-34 7,1 0 25,0-1 0,1 0 0,7 4-32,-16-9 87,-5 3-1540,4-3 1364,-1-1-175,0 0 0,1 0 0,-1 1 0,0-1 0,0 0-1,1 0 1,-1 0 0,0 0 0,1 0 0,-1 0 0,0 0 0,0-1 0,1 1 0,-1 0 0,0 0 0,1 0 0,-1-1 0,0 1-1,1 0 1,-1-1 0,0 1 0,0-1 264,-1 0-781,-9-4-2279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4T14:31:10.623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76 482 344,'-76'-25'7558,"168"60"-4816,-60-27-2519,0-2 0,1-1 0,0-2 0,16-1-223,0 1 153,-12 0-33,0-2 0,5-2-120,-31 1 30,-1-1 0,1-1-1,0 0 1,-1 0 0,1-1 0,-1 0 0,0-1-1,0 0 1,6-4-30,-10 4 50,-1-1 0,0 1 0,0-1 0,0-1 0,-1 1 0,1-1-1,-1 1 1,-1-1 0,1 0 0,2-6-50,5-9 52,-9 17-44,-1 0 1,1 0-1,-1 0 0,-1 0 1,1 0-1,-1 0 0,1 0 0,-1-1 1,0 1-1,-1 0 0,1-3-8,-9-49 52,-9-16-15,11 47-35,0 0-1,2-1 1,1 0 0,1 0 0,1 0-1,1 0 1,2-3-2,2 18-541,-1 6-3189,-1 3 1102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4T14:31:23.033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2511 1 584,'3'2'496,"1"1"0,-1 1 0,0-1 0,0 0 0,-1 1 0,1-1 0,-1 1 0,0 0 0,0 0 0,0 0-1,0 0 1,-1 0 0,1 0 0,-1 1 0,0-1 0,0 3-496,3 12 670,1 0 0,1 0 0,0-1 0,1 0 0,6 9-670,18 48 634,-21-43-360,-3-14-167,-2 0 1,0 0 0,0 0 0,-2 1-1,0-1 1,-1 17-108,10 196 747,-2-65-649,-6-104-77,-1-37-7,-2 1 0,0-1 0,-2 1 0,-1-1 0,-1 0-1,-2 5-13,-4 17 53,2 0 0,3 1 0,1 4-53,1-18 24,-2-9-5,0 0 0,-2 0-1,-1-1 1,0 1 0,-7 9-19,-9 34 34,-5 28 43,8-24 116,-3-1 0,-12 22-193,-5-20 123,14-21 38,-3-2 0,-1-1 1,-32 38-162,43-65 45,-1-1 0,-1-1 0,-1-1 0,-1-1 0,-21 13-45,3-2 129,-11 13-129,-87 77 156,-71 64-6,186-160-126,-1-2-1,-1 0 1,-1-1 0,0-2 0,-2-1 0,-21 10-24,-165 58 81,8-3-18,131-52-41,-1-3 0,-1-4 0,-1-3 0,-69 8-22,-12-9 80,-153 0-80,244-20-27,62 0 21,0 0-1,0 0 1,0-1-1,0 0 1,0 0-1,0 0 0,1-1 1,-6-2 6,3-5-965,12 7-1366,7 5-2256,-2 2 1066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26B2B58-DA01-6A46-AEEB-590602B5B3C6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F8A3D38-493C-6644-B1F2-D82D87C65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3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00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72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1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76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20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75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13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9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A04B9-6172-EE45-B9D0-CCADF948711F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7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395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BIOTS 2018 ETH Zürich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56181"/>
            <a:ext cx="10515600" cy="4011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A04B9-6172-EE45-B9D0-CCADF948711F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DDFA9-9ADF-7F44-A296-C892D5563FA5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5F397D6E-1F40-3D4B-9588-E83A6D9AE29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81000" y="5769218"/>
            <a:ext cx="914400" cy="9144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85F6BAEB-2BFF-D848-BD94-D30294838D1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848100" y="6009765"/>
            <a:ext cx="75057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9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Gotham Medium Regular" charset="0"/>
          <a:ea typeface="Gotham Medium Regular" charset="0"/>
          <a:cs typeface="Gotham Medium Regular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.xml"/><Relationship Id="rId18" Type="http://schemas.openxmlformats.org/officeDocument/2006/relationships/image" Target="../media/image18.emf"/><Relationship Id="rId26" Type="http://schemas.openxmlformats.org/officeDocument/2006/relationships/image" Target="../media/image22.emf"/><Relationship Id="rId39" Type="http://schemas.openxmlformats.org/officeDocument/2006/relationships/customXml" Target="../ink/ink14.xml"/><Relationship Id="rId3" Type="http://schemas.openxmlformats.org/officeDocument/2006/relationships/image" Target="../media/image11.png"/><Relationship Id="rId21" Type="http://schemas.openxmlformats.org/officeDocument/2006/relationships/customXml" Target="../ink/ink5.xml"/><Relationship Id="rId34" Type="http://schemas.openxmlformats.org/officeDocument/2006/relationships/image" Target="../media/image26.emf"/><Relationship Id="rId42" Type="http://schemas.openxmlformats.org/officeDocument/2006/relationships/image" Target="../media/image30.emf"/><Relationship Id="rId47" Type="http://schemas.openxmlformats.org/officeDocument/2006/relationships/image" Target="../media/image5.png"/><Relationship Id="rId50" Type="http://schemas.openxmlformats.org/officeDocument/2006/relationships/customXml" Target="../ink/ink18.xml"/><Relationship Id="rId7" Type="http://schemas.openxmlformats.org/officeDocument/2006/relationships/image" Target="../media/image13.png"/><Relationship Id="rId12" Type="http://schemas.openxmlformats.org/officeDocument/2006/relationships/image" Target="../media/image14.svg"/><Relationship Id="rId17" Type="http://schemas.openxmlformats.org/officeDocument/2006/relationships/customXml" Target="../ink/ink3.xml"/><Relationship Id="rId25" Type="http://schemas.openxmlformats.org/officeDocument/2006/relationships/customXml" Target="../ink/ink7.xml"/><Relationship Id="rId33" Type="http://schemas.openxmlformats.org/officeDocument/2006/relationships/customXml" Target="../ink/ink11.xml"/><Relationship Id="rId38" Type="http://schemas.openxmlformats.org/officeDocument/2006/relationships/image" Target="../media/image28.emf"/><Relationship Id="rId46" Type="http://schemas.openxmlformats.org/officeDocument/2006/relationships/image" Target="../media/image32.emf"/><Relationship Id="rId2" Type="http://schemas.openxmlformats.org/officeDocument/2006/relationships/image" Target="../media/image3.png"/><Relationship Id="rId16" Type="http://schemas.openxmlformats.org/officeDocument/2006/relationships/image" Target="../media/image17.emf"/><Relationship Id="rId20" Type="http://schemas.openxmlformats.org/officeDocument/2006/relationships/image" Target="../media/image19.emf"/><Relationship Id="rId29" Type="http://schemas.openxmlformats.org/officeDocument/2006/relationships/customXml" Target="../ink/ink9.xml"/><Relationship Id="rId41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24" Type="http://schemas.openxmlformats.org/officeDocument/2006/relationships/image" Target="../media/image21.emf"/><Relationship Id="rId32" Type="http://schemas.openxmlformats.org/officeDocument/2006/relationships/image" Target="../media/image25.emf"/><Relationship Id="rId37" Type="http://schemas.openxmlformats.org/officeDocument/2006/relationships/customXml" Target="../ink/ink13.xml"/><Relationship Id="rId40" Type="http://schemas.openxmlformats.org/officeDocument/2006/relationships/image" Target="../media/image29.emf"/><Relationship Id="rId45" Type="http://schemas.openxmlformats.org/officeDocument/2006/relationships/customXml" Target="../ink/ink17.xml"/><Relationship Id="rId5" Type="http://schemas.openxmlformats.org/officeDocument/2006/relationships/image" Target="../media/image12.png"/><Relationship Id="rId15" Type="http://schemas.openxmlformats.org/officeDocument/2006/relationships/customXml" Target="../ink/ink2.xml"/><Relationship Id="rId23" Type="http://schemas.openxmlformats.org/officeDocument/2006/relationships/customXml" Target="../ink/ink6.xml"/><Relationship Id="rId28" Type="http://schemas.openxmlformats.org/officeDocument/2006/relationships/image" Target="../media/image23.emf"/><Relationship Id="rId36" Type="http://schemas.openxmlformats.org/officeDocument/2006/relationships/image" Target="../media/image27.emf"/><Relationship Id="rId49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customXml" Target="../ink/ink4.xml"/><Relationship Id="rId31" Type="http://schemas.openxmlformats.org/officeDocument/2006/relationships/customXml" Target="../ink/ink10.xml"/><Relationship Id="rId44" Type="http://schemas.openxmlformats.org/officeDocument/2006/relationships/image" Target="../media/image31.emf"/><Relationship Id="rId4" Type="http://schemas.openxmlformats.org/officeDocument/2006/relationships/image" Target="../media/image6.svg"/><Relationship Id="rId9" Type="http://schemas.openxmlformats.org/officeDocument/2006/relationships/image" Target="../media/image14.png"/><Relationship Id="rId14" Type="http://schemas.openxmlformats.org/officeDocument/2006/relationships/image" Target="../media/image16.emf"/><Relationship Id="rId22" Type="http://schemas.openxmlformats.org/officeDocument/2006/relationships/image" Target="../media/image20.emf"/><Relationship Id="rId27" Type="http://schemas.openxmlformats.org/officeDocument/2006/relationships/customXml" Target="../ink/ink8.xml"/><Relationship Id="rId30" Type="http://schemas.openxmlformats.org/officeDocument/2006/relationships/image" Target="../media/image24.emf"/><Relationship Id="rId35" Type="http://schemas.openxmlformats.org/officeDocument/2006/relationships/customXml" Target="../ink/ink12.xml"/><Relationship Id="rId43" Type="http://schemas.openxmlformats.org/officeDocument/2006/relationships/customXml" Target="../ink/ink16.xml"/><Relationship Id="rId48" Type="http://schemas.openxmlformats.org/officeDocument/2006/relationships/image" Target="../media/image16.png"/><Relationship Id="rId8" Type="http://schemas.openxmlformats.org/officeDocument/2006/relationships/image" Target="../media/image10.svg"/><Relationship Id="rId51" Type="http://schemas.openxmlformats.org/officeDocument/2006/relationships/image" Target="../media/image3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6">
            <a:extLst>
              <a:ext uri="{FF2B5EF4-FFF2-40B4-BE49-F238E27FC236}">
                <a16:creationId xmlns:a16="http://schemas.microsoft.com/office/drawing/2014/main" xmlns="" id="{3E68F401-EB88-4FCE-AF6C-8289866E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85" y="5384801"/>
            <a:ext cx="2946750" cy="140903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4051B78E-06A0-474E-B137-F9F392D0A3F2}"/>
              </a:ext>
            </a:extLst>
          </p:cNvPr>
          <p:cNvSpPr txBox="1"/>
          <p:nvPr/>
        </p:nvSpPr>
        <p:spPr>
          <a:xfrm>
            <a:off x="4106735" y="5976418"/>
            <a:ext cx="74911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Ana </a:t>
            </a:r>
            <a:r>
              <a:rPr lang="fr-CH" dirty="0" err="1">
                <a:solidFill>
                  <a:schemeClr val="bg1"/>
                </a:solidFill>
              </a:rPr>
              <a:t>Boskovic</a:t>
            </a:r>
            <a:r>
              <a:rPr lang="fr-CH" dirty="0">
                <a:solidFill>
                  <a:schemeClr val="bg1"/>
                </a:solidFill>
              </a:rPr>
              <a:t>	</a:t>
            </a:r>
            <a:r>
              <a:rPr lang="fr-CH" dirty="0" err="1">
                <a:solidFill>
                  <a:schemeClr val="bg1"/>
                </a:solidFill>
              </a:rPr>
              <a:t>Svilen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Stefanov</a:t>
            </a:r>
            <a:r>
              <a:rPr lang="fr-CH" dirty="0">
                <a:solidFill>
                  <a:schemeClr val="bg1"/>
                </a:solidFill>
              </a:rPr>
              <a:t>	</a:t>
            </a:r>
            <a:r>
              <a:rPr lang="fr-CH" dirty="0" err="1">
                <a:solidFill>
                  <a:schemeClr val="bg1"/>
                </a:solidFill>
              </a:rPr>
              <a:t>Dimitar</a:t>
            </a:r>
            <a:r>
              <a:rPr lang="fr-CH" dirty="0">
                <a:solidFill>
                  <a:schemeClr val="bg1"/>
                </a:solidFill>
              </a:rPr>
              <a:t> Dimitrov	Luca Autunno</a:t>
            </a:r>
          </a:p>
          <a:p>
            <a:r>
              <a:rPr lang="fr-CH" dirty="0">
                <a:solidFill>
                  <a:schemeClr val="bg1"/>
                </a:solidFill>
              </a:rPr>
              <a:t>Simone Eberhart	Marko </a:t>
            </a:r>
            <a:r>
              <a:rPr lang="fr-CH" dirty="0" err="1">
                <a:solidFill>
                  <a:schemeClr val="bg1"/>
                </a:solidFill>
              </a:rPr>
              <a:t>Mihajlovic</a:t>
            </a:r>
            <a:r>
              <a:rPr lang="fr-CH" dirty="0">
                <a:solidFill>
                  <a:schemeClr val="bg1"/>
                </a:solidFill>
              </a:rPr>
              <a:t>	Maurice </a:t>
            </a:r>
            <a:r>
              <a:rPr lang="fr-CH" dirty="0" err="1">
                <a:solidFill>
                  <a:schemeClr val="bg1"/>
                </a:solidFill>
              </a:rPr>
              <a:t>Cotting</a:t>
            </a:r>
            <a:r>
              <a:rPr lang="fr-CH" sz="2400" dirty="0">
                <a:solidFill>
                  <a:schemeClr val="bg1"/>
                </a:solidFill>
              </a:rPr>
              <a:t>	</a:t>
            </a:r>
            <a:r>
              <a:rPr lang="fr-CH" sz="2400" dirty="0"/>
              <a:t>	</a:t>
            </a:r>
            <a:endParaRPr lang="en-GB" sz="2400" dirty="0"/>
          </a:p>
        </p:txBody>
      </p:sp>
      <p:sp>
        <p:nvSpPr>
          <p:cNvPr id="7" name="Titre 3">
            <a:extLst>
              <a:ext uri="{FF2B5EF4-FFF2-40B4-BE49-F238E27FC236}">
                <a16:creationId xmlns:a16="http://schemas.microsoft.com/office/drawing/2014/main" xmlns="" id="{F792363D-ECE2-4E94-A639-826458C3A12F}"/>
              </a:ext>
            </a:extLst>
          </p:cNvPr>
          <p:cNvSpPr txBox="1">
            <a:spLocks/>
          </p:cNvSpPr>
          <p:nvPr/>
        </p:nvSpPr>
        <p:spPr>
          <a:xfrm>
            <a:off x="734129" y="1122549"/>
            <a:ext cx="4258392" cy="1903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8000" b="1" dirty="0" err="1" smtClean="0">
                <a:solidFill>
                  <a:schemeClr val="accent1"/>
                </a:solidFill>
                <a:latin typeface="Stencil Std" panose="04020904080802020404" pitchFamily="82" charset="0"/>
              </a:rPr>
              <a:t>NRG</a:t>
            </a:r>
            <a:r>
              <a:rPr lang="fr-CH" sz="8000" b="1" dirty="0" err="1" smtClean="0">
                <a:solidFill>
                  <a:schemeClr val="accent1"/>
                </a:solidFill>
                <a:latin typeface="Adobe Caslon Pro Bold" panose="0205070206050A020403" pitchFamily="18" charset="0"/>
              </a:rPr>
              <a:t>o</a:t>
            </a:r>
            <a:r>
              <a:rPr lang="fr-CH" sz="8000" dirty="0" err="1" smtClean="0"/>
              <a:t>S</a:t>
            </a:r>
            <a:r>
              <a:rPr lang="fr-CH" dirty="0" err="1" smtClean="0"/>
              <a:t>F</a:t>
            </a:r>
            <a:endParaRPr lang="en-GB" dirty="0"/>
          </a:p>
        </p:txBody>
      </p:sp>
      <p:sp>
        <p:nvSpPr>
          <p:cNvPr id="8" name="Sous-titre 4">
            <a:extLst>
              <a:ext uri="{FF2B5EF4-FFF2-40B4-BE49-F238E27FC236}">
                <a16:creationId xmlns:a16="http://schemas.microsoft.com/office/drawing/2014/main" xmlns="" id="{C2E0F977-DC1E-4A16-B1B7-504F0C9035E9}"/>
              </a:ext>
            </a:extLst>
          </p:cNvPr>
          <p:cNvSpPr txBox="1">
            <a:spLocks/>
          </p:cNvSpPr>
          <p:nvPr/>
        </p:nvSpPr>
        <p:spPr>
          <a:xfrm>
            <a:off x="1159985" y="3930501"/>
            <a:ext cx="4084320" cy="11667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Gotham Medium Regular" charset="0"/>
                <a:ea typeface="Gotham Medium Regular" charset="0"/>
                <a:cs typeface="Gotham Medium Regular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b="1" dirty="0" err="1"/>
              <a:t>Swiss</a:t>
            </a:r>
            <a:r>
              <a:rPr lang="fr-CH" b="1" dirty="0"/>
              <a:t> </a:t>
            </a:r>
            <a:r>
              <a:rPr lang="fr-CH" b="1" dirty="0" err="1"/>
              <a:t>energy</a:t>
            </a:r>
            <a:r>
              <a:rPr lang="fr-CH" b="1" dirty="0"/>
              <a:t> challenge</a:t>
            </a:r>
          </a:p>
          <a:p>
            <a:pPr marL="0" indent="0">
              <a:buNone/>
            </a:pPr>
            <a:r>
              <a:rPr lang="fr-CH" sz="2400" dirty="0" err="1"/>
              <a:t>Benefiting</a:t>
            </a:r>
            <a:r>
              <a:rPr lang="fr-CH" sz="2400" dirty="0"/>
              <a:t> </a:t>
            </a:r>
            <a:r>
              <a:rPr lang="fr-CH" sz="2400" dirty="0" err="1"/>
              <a:t>Climate</a:t>
            </a:r>
            <a:r>
              <a:rPr lang="fr-CH" sz="2400" dirty="0"/>
              <a:t> x2</a:t>
            </a:r>
            <a:endParaRPr lang="en-GB" sz="24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80CF7380-6BC0-41C2-873C-16EA49873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930" y="535316"/>
            <a:ext cx="4491070" cy="471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1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0B7C8358-CB21-4DC4-AA3A-7885206C2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933" y="1643676"/>
            <a:ext cx="10749747" cy="4047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b="1" dirty="0" err="1" smtClean="0"/>
              <a:t>Problem</a:t>
            </a:r>
            <a:r>
              <a:rPr lang="fr-CH" sz="2400" dirty="0" smtClean="0"/>
              <a:t>:	</a:t>
            </a:r>
            <a:r>
              <a:rPr lang="fr-CH" sz="2400" dirty="0" err="1" smtClean="0"/>
              <a:t>Take</a:t>
            </a:r>
            <a:r>
              <a:rPr lang="fr-CH" sz="2400" dirty="0"/>
              <a:t> </a:t>
            </a:r>
            <a:r>
              <a:rPr lang="fr-CH" sz="2400" dirty="0" err="1" smtClean="0"/>
              <a:t>their</a:t>
            </a:r>
            <a:r>
              <a:rPr lang="fr-CH" sz="2400" dirty="0" smtClean="0"/>
              <a:t> </a:t>
            </a:r>
            <a:r>
              <a:rPr lang="fr-CH" sz="2400" dirty="0" err="1" smtClean="0"/>
              <a:t>saved</a:t>
            </a:r>
            <a:r>
              <a:rPr lang="fr-CH" sz="2400" dirty="0" smtClean="0"/>
              <a:t> money and </a:t>
            </a:r>
            <a:r>
              <a:rPr lang="fr-CH" sz="2400" dirty="0" err="1" smtClean="0"/>
              <a:t>spend</a:t>
            </a:r>
            <a:r>
              <a:rPr lang="fr-CH" sz="2400" dirty="0" smtClean="0"/>
              <a:t> </a:t>
            </a:r>
            <a:r>
              <a:rPr lang="fr-CH" sz="2400" dirty="0" err="1" smtClean="0"/>
              <a:t>it</a:t>
            </a:r>
            <a:r>
              <a:rPr lang="fr-CH" sz="2400" dirty="0" smtClean="0"/>
              <a:t>: </a:t>
            </a:r>
            <a:r>
              <a:rPr lang="fr-CH" sz="2400" dirty="0" err="1" smtClean="0"/>
              <a:t>punishement</a:t>
            </a:r>
            <a:r>
              <a:rPr lang="fr-CH" sz="2400" dirty="0" smtClean="0"/>
              <a:t>!</a:t>
            </a:r>
          </a:p>
          <a:p>
            <a:pPr marL="0" indent="0">
              <a:buNone/>
            </a:pPr>
            <a:endParaRPr lang="fr-CH" sz="2400" dirty="0" smtClean="0"/>
          </a:p>
          <a:p>
            <a:pPr marL="0" indent="0">
              <a:buNone/>
            </a:pPr>
            <a:endParaRPr lang="en-GB" sz="2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2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400" b="1" dirty="0" smtClean="0">
                <a:sym typeface="Wingdings" panose="05000000000000000000" pitchFamily="2" charset="2"/>
              </a:rPr>
              <a:t>Game</a:t>
            </a:r>
            <a:r>
              <a:rPr lang="en-GB" sz="2400" dirty="0" smtClean="0">
                <a:sym typeface="Wingdings" panose="05000000000000000000" pitchFamily="2" charset="2"/>
              </a:rPr>
              <a:t>:	- Collecting cute items (Elements)  want to have more</a:t>
            </a: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	</a:t>
            </a:r>
            <a:r>
              <a:rPr lang="en-GB" sz="2400" dirty="0" smtClean="0">
                <a:sym typeface="Wingdings" panose="05000000000000000000" pitchFamily="2" charset="2"/>
              </a:rPr>
              <a:t>	- complete sustainable quests  be sustainable</a:t>
            </a:r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	</a:t>
            </a:r>
            <a:r>
              <a:rPr lang="en-GB" sz="2400" dirty="0" smtClean="0">
                <a:sym typeface="Wingdings" panose="05000000000000000000" pitchFamily="2" charset="2"/>
              </a:rPr>
              <a:t>	- include the parents  encourage parents to be sustainable</a:t>
            </a:r>
            <a:endParaRPr lang="en-GB" sz="2400" dirty="0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xmlns="" id="{3E68F401-EB88-4FCE-AF6C-8289866E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60" y="5691261"/>
            <a:ext cx="2440029" cy="116673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4051B78E-06A0-474E-B137-F9F392D0A3F2}"/>
              </a:ext>
            </a:extLst>
          </p:cNvPr>
          <p:cNvSpPr txBox="1"/>
          <p:nvPr/>
        </p:nvSpPr>
        <p:spPr>
          <a:xfrm>
            <a:off x="4106735" y="5976418"/>
            <a:ext cx="74911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Ana </a:t>
            </a:r>
            <a:r>
              <a:rPr lang="fr-CH" dirty="0" err="1">
                <a:solidFill>
                  <a:schemeClr val="bg1"/>
                </a:solidFill>
              </a:rPr>
              <a:t>Boskovic</a:t>
            </a:r>
            <a:r>
              <a:rPr lang="fr-CH" dirty="0">
                <a:solidFill>
                  <a:schemeClr val="bg1"/>
                </a:solidFill>
              </a:rPr>
              <a:t>	</a:t>
            </a:r>
            <a:r>
              <a:rPr lang="fr-CH" dirty="0" err="1">
                <a:solidFill>
                  <a:schemeClr val="bg1"/>
                </a:solidFill>
              </a:rPr>
              <a:t>Svilen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Stefanov</a:t>
            </a:r>
            <a:r>
              <a:rPr lang="fr-CH" dirty="0">
                <a:solidFill>
                  <a:schemeClr val="bg1"/>
                </a:solidFill>
              </a:rPr>
              <a:t>	</a:t>
            </a:r>
            <a:r>
              <a:rPr lang="fr-CH" dirty="0" err="1">
                <a:solidFill>
                  <a:schemeClr val="bg1"/>
                </a:solidFill>
              </a:rPr>
              <a:t>Dimitar</a:t>
            </a:r>
            <a:r>
              <a:rPr lang="fr-CH" dirty="0">
                <a:solidFill>
                  <a:schemeClr val="bg1"/>
                </a:solidFill>
              </a:rPr>
              <a:t> Dimitrov	Luca Autunno</a:t>
            </a:r>
          </a:p>
          <a:p>
            <a:r>
              <a:rPr lang="fr-CH" dirty="0">
                <a:solidFill>
                  <a:schemeClr val="bg1"/>
                </a:solidFill>
              </a:rPr>
              <a:t>Simone Eberhart	Marko </a:t>
            </a:r>
            <a:r>
              <a:rPr lang="fr-CH" dirty="0" err="1">
                <a:solidFill>
                  <a:schemeClr val="bg1"/>
                </a:solidFill>
              </a:rPr>
              <a:t>Mihajlovic</a:t>
            </a:r>
            <a:r>
              <a:rPr lang="fr-CH" dirty="0">
                <a:solidFill>
                  <a:schemeClr val="bg1"/>
                </a:solidFill>
              </a:rPr>
              <a:t>	Maurice </a:t>
            </a:r>
            <a:r>
              <a:rPr lang="fr-CH" dirty="0" err="1">
                <a:solidFill>
                  <a:schemeClr val="bg1"/>
                </a:solidFill>
              </a:rPr>
              <a:t>Cotting</a:t>
            </a:r>
            <a:r>
              <a:rPr lang="fr-CH" sz="2400" dirty="0">
                <a:solidFill>
                  <a:schemeClr val="bg1"/>
                </a:solidFill>
              </a:rPr>
              <a:t>	</a:t>
            </a:r>
            <a:r>
              <a:rPr lang="fr-CH" sz="2400" dirty="0"/>
              <a:t>	</a:t>
            </a:r>
            <a:endParaRPr lang="en-GB" sz="240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xmlns="" id="{E8A21A4D-4BB9-40D9-AC6F-DCA286F6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218801"/>
            <a:ext cx="10515600" cy="1176198"/>
          </a:xfrm>
        </p:spPr>
        <p:txBody>
          <a:bodyPr>
            <a:normAutofit/>
          </a:bodyPr>
          <a:lstStyle/>
          <a:p>
            <a:r>
              <a:rPr lang="fr-CH" sz="6000" dirty="0" err="1" smtClean="0">
                <a:solidFill>
                  <a:srgbClr val="0070C0"/>
                </a:solidFill>
                <a:latin typeface="Stencil Std" panose="04020904080802020404" pitchFamily="82" charset="0"/>
              </a:rPr>
              <a:t>Idea</a:t>
            </a:r>
            <a:endParaRPr lang="en-GB" sz="6000" dirty="0">
              <a:solidFill>
                <a:srgbClr val="0070C0"/>
              </a:solidFill>
              <a:latin typeface="Stencil Std" panose="04020904080802020404" pitchFamily="82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277385" y="261800"/>
            <a:ext cx="5671524" cy="92187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CH" sz="2000" b="1" dirty="0"/>
              <a:t>	</a:t>
            </a:r>
            <a:r>
              <a:rPr lang="fr-CH" sz="2000" dirty="0" smtClean="0"/>
              <a:t>	1) </a:t>
            </a:r>
            <a:r>
              <a:rPr lang="fr-CH" sz="2000" dirty="0"/>
              <a:t>more </a:t>
            </a:r>
            <a:r>
              <a:rPr lang="fr-CH" sz="2000" dirty="0" err="1"/>
              <a:t>sustainability</a:t>
            </a:r>
            <a:r>
              <a:rPr lang="fr-CH" sz="2000" dirty="0"/>
              <a:t>, </a:t>
            </a:r>
            <a:r>
              <a:rPr lang="fr-CH" sz="2000" dirty="0" err="1"/>
              <a:t>reduce</a:t>
            </a:r>
            <a:r>
              <a:rPr lang="fr-CH" sz="2000" dirty="0"/>
              <a:t> CO</a:t>
            </a:r>
            <a:r>
              <a:rPr lang="fr-CH" sz="2000" baseline="-25000" dirty="0"/>
              <a:t>2</a:t>
            </a:r>
          </a:p>
          <a:p>
            <a:r>
              <a:rPr lang="fr-CH" sz="2000" dirty="0" smtClean="0"/>
              <a:t>		2) </a:t>
            </a:r>
            <a:r>
              <a:rPr lang="fr-CH" sz="2000" dirty="0" err="1"/>
              <a:t>spend</a:t>
            </a:r>
            <a:r>
              <a:rPr lang="fr-CH" sz="2000" dirty="0"/>
              <a:t> </a:t>
            </a:r>
            <a:r>
              <a:rPr lang="fr-CH" sz="2000" dirty="0" err="1"/>
              <a:t>saved</a:t>
            </a:r>
            <a:r>
              <a:rPr lang="fr-CH" sz="2000" dirty="0"/>
              <a:t> money on </a:t>
            </a:r>
            <a:r>
              <a:rPr lang="fr-CH" sz="2000" dirty="0" err="1" smtClean="0"/>
              <a:t>projects</a:t>
            </a:r>
            <a:endParaRPr lang="fr-CH" sz="700" dirty="0"/>
          </a:p>
        </p:txBody>
      </p:sp>
      <p:sp>
        <p:nvSpPr>
          <p:cNvPr id="7" name="TextBox 6"/>
          <p:cNvSpPr txBox="1"/>
          <p:nvPr/>
        </p:nvSpPr>
        <p:spPr>
          <a:xfrm>
            <a:off x="6409667" y="443247"/>
            <a:ext cx="1642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 smtClean="0"/>
              <a:t>Challenge</a:t>
            </a:r>
            <a:endParaRPr lang="de-CH" sz="28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873363" y="2463425"/>
            <a:ext cx="6183785" cy="98661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CH" sz="2400" b="1" dirty="0">
                <a:solidFill>
                  <a:srgbClr val="FF0000"/>
                </a:solidFill>
              </a:rPr>
              <a:t>How </a:t>
            </a:r>
            <a:r>
              <a:rPr lang="fr-CH" sz="2400" b="1" dirty="0" err="1">
                <a:solidFill>
                  <a:srgbClr val="FF0000"/>
                </a:solidFill>
              </a:rPr>
              <a:t>get</a:t>
            </a:r>
            <a:r>
              <a:rPr lang="fr-CH" sz="2400" b="1" dirty="0">
                <a:solidFill>
                  <a:srgbClr val="FF0000"/>
                </a:solidFill>
              </a:rPr>
              <a:t> </a:t>
            </a:r>
            <a:r>
              <a:rPr lang="fr-CH" sz="2400" b="1" dirty="0" err="1">
                <a:solidFill>
                  <a:srgbClr val="FF0000"/>
                </a:solidFill>
              </a:rPr>
              <a:t>them</a:t>
            </a:r>
            <a:r>
              <a:rPr lang="fr-CH" sz="2400" b="1" dirty="0">
                <a:solidFill>
                  <a:srgbClr val="FF0000"/>
                </a:solidFill>
              </a:rPr>
              <a:t> to change and </a:t>
            </a:r>
            <a:r>
              <a:rPr lang="fr-CH" sz="2400" b="1" dirty="0" err="1">
                <a:solidFill>
                  <a:srgbClr val="FF0000"/>
                </a:solidFill>
              </a:rPr>
              <a:t>spend</a:t>
            </a:r>
            <a:r>
              <a:rPr lang="fr-CH" sz="2400" b="1" dirty="0">
                <a:solidFill>
                  <a:srgbClr val="FF0000"/>
                </a:solidFill>
              </a:rPr>
              <a:t> money?</a:t>
            </a:r>
          </a:p>
          <a:p>
            <a:r>
              <a:rPr lang="en-GB" sz="32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400" dirty="0">
                <a:sym typeface="Wingdings" panose="05000000000000000000" pitchFamily="2" charset="2"/>
              </a:rPr>
              <a:t>Lets let the children change their parents</a:t>
            </a:r>
            <a:r>
              <a:rPr lang="en-GB" sz="2400" dirty="0" smtClean="0">
                <a:sym typeface="Wingdings" panose="05000000000000000000" pitchFamily="2" charset="2"/>
              </a:rPr>
              <a:t>!</a:t>
            </a:r>
            <a:endParaRPr lang="en-GB" sz="2400" dirty="0">
              <a:sym typeface="Wingdings" panose="05000000000000000000" pitchFamily="2" charset="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564" y="4572606"/>
            <a:ext cx="984689" cy="15450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7990">
            <a:off x="8856752" y="2396331"/>
            <a:ext cx="1595472" cy="11749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150564"/>
            <a:ext cx="771180" cy="1312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7" y="4488873"/>
            <a:ext cx="1440894" cy="134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0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0B7C8358-CB21-4DC4-AA3A-7885206C2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79" y="1301478"/>
            <a:ext cx="10630593" cy="4389784"/>
          </a:xfrm>
        </p:spPr>
        <p:txBody>
          <a:bodyPr>
            <a:normAutofit lnSpcReduction="10000"/>
          </a:bodyPr>
          <a:lstStyle/>
          <a:p>
            <a:pPr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fr-CH" dirty="0" smtClean="0"/>
              <a:t> </a:t>
            </a:r>
            <a:r>
              <a:rPr lang="fr-CH" dirty="0" err="1" smtClean="0"/>
              <a:t>Blockchain</a:t>
            </a:r>
            <a:r>
              <a:rPr lang="fr-CH" dirty="0" smtClean="0"/>
              <a:t>: </a:t>
            </a:r>
            <a:endParaRPr lang="fr-CH" dirty="0"/>
          </a:p>
          <a:p>
            <a:pPr lvl="1">
              <a:spcAft>
                <a:spcPts val="300"/>
              </a:spcAft>
              <a:buFont typeface="Symbol" panose="05050102010706020507" pitchFamily="18" charset="2"/>
              <a:buChar char="-"/>
            </a:pPr>
            <a:r>
              <a:rPr lang="fr-CH" dirty="0" err="1" smtClean="0"/>
              <a:t>Each</a:t>
            </a:r>
            <a:r>
              <a:rPr lang="fr-CH" dirty="0" smtClean="0"/>
              <a:t> </a:t>
            </a:r>
            <a:r>
              <a:rPr lang="fr-CH" dirty="0" err="1" smtClean="0"/>
              <a:t>Element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unique and </a:t>
            </a:r>
            <a:r>
              <a:rPr lang="fr-CH" dirty="0" err="1" smtClean="0"/>
              <a:t>gets</a:t>
            </a:r>
            <a:r>
              <a:rPr lang="fr-CH" dirty="0" smtClean="0"/>
              <a:t> </a:t>
            </a:r>
            <a:r>
              <a:rPr lang="fr-CH" dirty="0" err="1" smtClean="0"/>
              <a:t>better</a:t>
            </a:r>
            <a:r>
              <a:rPr lang="fr-CH" dirty="0" smtClean="0"/>
              <a:t> in </a:t>
            </a:r>
            <a:r>
              <a:rPr lang="fr-CH" dirty="0" err="1" smtClean="0"/>
              <a:t>higher</a:t>
            </a:r>
            <a:r>
              <a:rPr lang="fr-CH" dirty="0" smtClean="0"/>
              <a:t> </a:t>
            </a:r>
            <a:r>
              <a:rPr lang="fr-CH" dirty="0" err="1" smtClean="0"/>
              <a:t>levels</a:t>
            </a:r>
            <a:endParaRPr lang="fr-CH" dirty="0" smtClean="0"/>
          </a:p>
          <a:p>
            <a:pPr lvl="1">
              <a:spcAft>
                <a:spcPts val="300"/>
              </a:spcAft>
              <a:buFont typeface="Symbol" panose="05050102010706020507" pitchFamily="18" charset="2"/>
              <a:buChar char="-"/>
            </a:pPr>
            <a:r>
              <a:rPr lang="fr-CH" dirty="0" smtClean="0"/>
              <a:t>Money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safely</a:t>
            </a:r>
            <a:r>
              <a:rPr lang="fr-CH" dirty="0" smtClean="0"/>
              <a:t> </a:t>
            </a:r>
            <a:r>
              <a:rPr lang="fr-CH" dirty="0" err="1" smtClean="0"/>
              <a:t>reinvest</a:t>
            </a:r>
            <a:r>
              <a:rPr lang="fr-CH" dirty="0" smtClean="0"/>
              <a:t> in </a:t>
            </a:r>
            <a:r>
              <a:rPr lang="fr-CH" dirty="0" err="1" smtClean="0"/>
              <a:t>sustainable</a:t>
            </a:r>
            <a:r>
              <a:rPr lang="fr-CH" dirty="0" smtClean="0"/>
              <a:t> </a:t>
            </a:r>
            <a:r>
              <a:rPr lang="fr-CH" dirty="0" err="1" smtClean="0"/>
              <a:t>projects</a:t>
            </a:r>
            <a:endParaRPr lang="fr-CH" dirty="0" smtClean="0"/>
          </a:p>
          <a:p>
            <a:pPr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fr-CH" dirty="0" smtClean="0"/>
              <a:t> </a:t>
            </a:r>
            <a:r>
              <a:rPr lang="fr-CH" dirty="0" err="1" smtClean="0"/>
              <a:t>Competition</a:t>
            </a:r>
            <a:r>
              <a:rPr lang="fr-CH" dirty="0" smtClean="0"/>
              <a:t>/Trading </a:t>
            </a:r>
            <a:r>
              <a:rPr lang="fr-CH" dirty="0">
                <a:sym typeface="Wingdings" panose="05000000000000000000" pitchFamily="2" charset="2"/>
              </a:rPr>
              <a:t> </a:t>
            </a:r>
            <a:r>
              <a:rPr lang="fr-CH" dirty="0" err="1">
                <a:sym typeface="Wingdings" panose="05000000000000000000" pitchFamily="2" charset="2"/>
              </a:rPr>
              <a:t>create</a:t>
            </a:r>
            <a:r>
              <a:rPr lang="fr-CH" dirty="0">
                <a:sym typeface="Wingdings" panose="05000000000000000000" pitchFamily="2" charset="2"/>
              </a:rPr>
              <a:t> a </a:t>
            </a:r>
            <a:r>
              <a:rPr lang="fr-CH" dirty="0" err="1" smtClean="0">
                <a:sym typeface="Wingdings" panose="05000000000000000000" pitchFamily="2" charset="2"/>
              </a:rPr>
              <a:t>hype</a:t>
            </a:r>
            <a:endParaRPr lang="fr-CH" dirty="0" smtClean="0"/>
          </a:p>
          <a:p>
            <a:pPr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fr-CH" dirty="0" smtClean="0"/>
              <a:t> </a:t>
            </a:r>
            <a:r>
              <a:rPr lang="fr-CH" dirty="0" err="1" smtClean="0"/>
              <a:t>Quests</a:t>
            </a:r>
            <a:r>
              <a:rPr lang="fr-CH" dirty="0" smtClean="0"/>
              <a:t> </a:t>
            </a:r>
            <a:r>
              <a:rPr lang="fr-CH" dirty="0" err="1" smtClean="0"/>
              <a:t>get</a:t>
            </a:r>
            <a:r>
              <a:rPr lang="fr-CH" dirty="0" smtClean="0"/>
              <a:t> </a:t>
            </a:r>
            <a:r>
              <a:rPr lang="fr-CH" dirty="0" err="1" smtClean="0"/>
              <a:t>children</a:t>
            </a:r>
            <a:r>
              <a:rPr lang="fr-CH" dirty="0" smtClean="0"/>
              <a:t> to </a:t>
            </a:r>
            <a:r>
              <a:rPr lang="fr-CH" dirty="0" err="1" smtClean="0"/>
              <a:t>be</a:t>
            </a:r>
            <a:r>
              <a:rPr lang="fr-CH" dirty="0" smtClean="0"/>
              <a:t> </a:t>
            </a:r>
            <a:r>
              <a:rPr lang="fr-CH" dirty="0" err="1" smtClean="0"/>
              <a:t>sustainable</a:t>
            </a:r>
            <a:endParaRPr lang="fr-CH" dirty="0" smtClean="0"/>
          </a:p>
          <a:p>
            <a:pPr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fr-CH" dirty="0" smtClean="0">
                <a:sym typeface="Wingdings" panose="05000000000000000000" pitchFamily="2" charset="2"/>
              </a:rPr>
              <a:t> Parents have to </a:t>
            </a:r>
            <a:r>
              <a:rPr lang="fr-CH" dirty="0" err="1" smtClean="0">
                <a:sym typeface="Wingdings" panose="05000000000000000000" pitchFamily="2" charset="2"/>
              </a:rPr>
              <a:t>be</a:t>
            </a:r>
            <a:r>
              <a:rPr lang="fr-CH" dirty="0" smtClean="0">
                <a:sym typeface="Wingdings" panose="05000000000000000000" pitchFamily="2" charset="2"/>
              </a:rPr>
              <a:t> </a:t>
            </a:r>
            <a:r>
              <a:rPr lang="fr-CH" dirty="0" err="1" smtClean="0">
                <a:sym typeface="Wingdings" panose="05000000000000000000" pitchFamily="2" charset="2"/>
              </a:rPr>
              <a:t>sustainable</a:t>
            </a:r>
            <a:r>
              <a:rPr lang="fr-CH" dirty="0" smtClean="0">
                <a:sym typeface="Wingdings" panose="05000000000000000000" pitchFamily="2" charset="2"/>
              </a:rPr>
              <a:t>:</a:t>
            </a:r>
          </a:p>
          <a:p>
            <a:pPr lvl="1">
              <a:spcAft>
                <a:spcPts val="300"/>
              </a:spcAft>
              <a:buFont typeface="Symbol" panose="05050102010706020507" pitchFamily="18" charset="2"/>
              <a:buChar char="-"/>
            </a:pPr>
            <a:r>
              <a:rPr lang="fr-CH" dirty="0" smtClean="0">
                <a:sym typeface="Wingdings" panose="05000000000000000000" pitchFamily="2" charset="2"/>
              </a:rPr>
              <a:t> </a:t>
            </a:r>
            <a:r>
              <a:rPr lang="fr-CH" dirty="0" err="1" smtClean="0">
                <a:sym typeface="Wingdings" panose="05000000000000000000" pitchFamily="2" charset="2"/>
              </a:rPr>
              <a:t>Buy</a:t>
            </a:r>
            <a:r>
              <a:rPr lang="fr-CH" dirty="0" smtClean="0">
                <a:sym typeface="Wingdings" panose="05000000000000000000" pitchFamily="2" charset="2"/>
              </a:rPr>
              <a:t> </a:t>
            </a:r>
            <a:r>
              <a:rPr lang="fr-CH" dirty="0" err="1" smtClean="0">
                <a:sym typeface="Wingdings" panose="05000000000000000000" pitchFamily="2" charset="2"/>
              </a:rPr>
              <a:t>Elements</a:t>
            </a:r>
            <a:r>
              <a:rPr lang="fr-CH" dirty="0" smtClean="0">
                <a:sym typeface="Wingdings" panose="05000000000000000000" pitchFamily="2" charset="2"/>
              </a:rPr>
              <a:t> donation</a:t>
            </a:r>
          </a:p>
          <a:p>
            <a:pPr lvl="1">
              <a:spcAft>
                <a:spcPts val="300"/>
              </a:spcAft>
              <a:buFont typeface="Symbol" panose="05050102010706020507" pitchFamily="18" charset="2"/>
              <a:buChar char="-"/>
            </a:pPr>
            <a:r>
              <a:rPr lang="fr-CH" dirty="0" smtClean="0">
                <a:sym typeface="Wingdings" panose="05000000000000000000" pitchFamily="2" charset="2"/>
              </a:rPr>
              <a:t> </a:t>
            </a:r>
            <a:r>
              <a:rPr lang="fr-CH" dirty="0" err="1" smtClean="0">
                <a:sym typeface="Wingdings" panose="05000000000000000000" pitchFamily="2" charset="2"/>
              </a:rPr>
              <a:t>Integrate</a:t>
            </a:r>
            <a:r>
              <a:rPr lang="fr-CH" dirty="0" smtClean="0">
                <a:sym typeface="Wingdings" panose="05000000000000000000" pitchFamily="2" charset="2"/>
              </a:rPr>
              <a:t> </a:t>
            </a:r>
            <a:r>
              <a:rPr lang="fr-CH" dirty="0" err="1" smtClean="0">
                <a:sym typeface="Wingdings" panose="05000000000000000000" pitchFamily="2" charset="2"/>
              </a:rPr>
              <a:t>IoT</a:t>
            </a:r>
            <a:r>
              <a:rPr lang="fr-CH" dirty="0" smtClean="0">
                <a:sym typeface="Wingdings" panose="05000000000000000000" pitchFamily="2" charset="2"/>
              </a:rPr>
              <a:t> </a:t>
            </a:r>
            <a:r>
              <a:rPr lang="fr-CH" dirty="0" err="1" smtClean="0">
                <a:sym typeface="Wingdings" panose="05000000000000000000" pitchFamily="2" charset="2"/>
              </a:rPr>
              <a:t>devices</a:t>
            </a:r>
            <a:r>
              <a:rPr lang="fr-CH" dirty="0" smtClean="0">
                <a:sym typeface="Wingdings" panose="05000000000000000000" pitchFamily="2" charset="2"/>
              </a:rPr>
              <a:t>, </a:t>
            </a:r>
            <a:r>
              <a:rPr lang="fr-CH" dirty="0" err="1" smtClean="0">
                <a:sym typeface="Wingdings" panose="05000000000000000000" pitchFamily="2" charset="2"/>
              </a:rPr>
              <a:t>walk</a:t>
            </a:r>
            <a:r>
              <a:rPr lang="fr-CH" dirty="0" smtClean="0">
                <a:sym typeface="Wingdings" panose="05000000000000000000" pitchFamily="2" charset="2"/>
              </a:rPr>
              <a:t> the </a:t>
            </a:r>
            <a:r>
              <a:rPr lang="fr-CH" dirty="0" err="1" smtClean="0">
                <a:sym typeface="Wingdings" panose="05000000000000000000" pitchFamily="2" charset="2"/>
              </a:rPr>
              <a:t>child</a:t>
            </a:r>
            <a:r>
              <a:rPr lang="fr-CH" dirty="0" smtClean="0">
                <a:sym typeface="Wingdings" panose="05000000000000000000" pitchFamily="2" charset="2"/>
              </a:rPr>
              <a:t> to </a:t>
            </a:r>
            <a:r>
              <a:rPr lang="fr-CH" dirty="0" err="1" smtClean="0">
                <a:sym typeface="Wingdings" panose="05000000000000000000" pitchFamily="2" charset="2"/>
              </a:rPr>
              <a:t>school</a:t>
            </a:r>
            <a:r>
              <a:rPr lang="fr-CH" dirty="0" smtClean="0">
                <a:sym typeface="Wingdings" panose="05000000000000000000" pitchFamily="2" charset="2"/>
              </a:rPr>
              <a:t>, etc.</a:t>
            </a:r>
          </a:p>
          <a:p>
            <a:pPr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fr-CH" dirty="0" smtClean="0"/>
              <a:t> </a:t>
            </a:r>
            <a:r>
              <a:rPr lang="fr-CH" dirty="0" err="1" smtClean="0"/>
              <a:t>Collect</a:t>
            </a:r>
            <a:r>
              <a:rPr lang="fr-CH" dirty="0" smtClean="0"/>
              <a:t> </a:t>
            </a:r>
            <a:r>
              <a:rPr lang="fr-CH" dirty="0"/>
              <a:t>and </a:t>
            </a:r>
            <a:r>
              <a:rPr lang="fr-CH" dirty="0" err="1"/>
              <a:t>visualize</a:t>
            </a:r>
            <a:r>
              <a:rPr lang="fr-CH" dirty="0"/>
              <a:t> data (</a:t>
            </a:r>
            <a:r>
              <a:rPr lang="fr-CH" dirty="0" err="1"/>
              <a:t>baseline</a:t>
            </a:r>
            <a:r>
              <a:rPr lang="fr-CH" dirty="0"/>
              <a:t> quiz, </a:t>
            </a:r>
            <a:r>
              <a:rPr lang="fr-CH" dirty="0" err="1"/>
              <a:t>integrate</a:t>
            </a:r>
            <a:r>
              <a:rPr lang="fr-CH" dirty="0"/>
              <a:t> </a:t>
            </a:r>
            <a:r>
              <a:rPr lang="fr-CH" dirty="0" err="1"/>
              <a:t>IoT</a:t>
            </a:r>
            <a:r>
              <a:rPr lang="fr-CH" dirty="0"/>
              <a:t> </a:t>
            </a:r>
            <a:r>
              <a:rPr lang="fr-CH" dirty="0" err="1"/>
              <a:t>devices</a:t>
            </a:r>
            <a:r>
              <a:rPr lang="fr-CH" dirty="0" smtClean="0"/>
              <a:t>)</a:t>
            </a:r>
            <a:endParaRPr lang="fr-CH" dirty="0" smtClean="0">
              <a:sym typeface="Wingdings" panose="05000000000000000000" pitchFamily="2" charset="2"/>
            </a:endParaRPr>
          </a:p>
          <a:p>
            <a:pPr lvl="1"/>
            <a:endParaRPr lang="fr-CH" dirty="0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xmlns="" id="{3E68F401-EB88-4FCE-AF6C-8289866E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60" y="5691261"/>
            <a:ext cx="2440029" cy="116673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4051B78E-06A0-474E-B137-F9F392D0A3F2}"/>
              </a:ext>
            </a:extLst>
          </p:cNvPr>
          <p:cNvSpPr txBox="1"/>
          <p:nvPr/>
        </p:nvSpPr>
        <p:spPr>
          <a:xfrm>
            <a:off x="4106735" y="5976418"/>
            <a:ext cx="74911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Ana </a:t>
            </a:r>
            <a:r>
              <a:rPr lang="fr-CH" dirty="0" err="1">
                <a:solidFill>
                  <a:schemeClr val="bg1"/>
                </a:solidFill>
              </a:rPr>
              <a:t>Boskovic</a:t>
            </a:r>
            <a:r>
              <a:rPr lang="fr-CH" dirty="0">
                <a:solidFill>
                  <a:schemeClr val="bg1"/>
                </a:solidFill>
              </a:rPr>
              <a:t>	</a:t>
            </a:r>
            <a:r>
              <a:rPr lang="fr-CH" dirty="0" err="1">
                <a:solidFill>
                  <a:schemeClr val="bg1"/>
                </a:solidFill>
              </a:rPr>
              <a:t>Svilen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Stefanov</a:t>
            </a:r>
            <a:r>
              <a:rPr lang="fr-CH" dirty="0">
                <a:solidFill>
                  <a:schemeClr val="bg1"/>
                </a:solidFill>
              </a:rPr>
              <a:t>	</a:t>
            </a:r>
            <a:r>
              <a:rPr lang="fr-CH" dirty="0" err="1">
                <a:solidFill>
                  <a:schemeClr val="bg1"/>
                </a:solidFill>
              </a:rPr>
              <a:t>Dimitar</a:t>
            </a:r>
            <a:r>
              <a:rPr lang="fr-CH" dirty="0">
                <a:solidFill>
                  <a:schemeClr val="bg1"/>
                </a:solidFill>
              </a:rPr>
              <a:t> Dimitrov	Luca Autunno</a:t>
            </a:r>
          </a:p>
          <a:p>
            <a:r>
              <a:rPr lang="fr-CH" dirty="0">
                <a:solidFill>
                  <a:schemeClr val="bg1"/>
                </a:solidFill>
              </a:rPr>
              <a:t>Simone Eberhart	Marko </a:t>
            </a:r>
            <a:r>
              <a:rPr lang="fr-CH" dirty="0" err="1">
                <a:solidFill>
                  <a:schemeClr val="bg1"/>
                </a:solidFill>
              </a:rPr>
              <a:t>Mihajlovic</a:t>
            </a:r>
            <a:r>
              <a:rPr lang="fr-CH" dirty="0">
                <a:solidFill>
                  <a:schemeClr val="bg1"/>
                </a:solidFill>
              </a:rPr>
              <a:t>	Maurice </a:t>
            </a:r>
            <a:r>
              <a:rPr lang="fr-CH" dirty="0" err="1">
                <a:solidFill>
                  <a:schemeClr val="bg1"/>
                </a:solidFill>
              </a:rPr>
              <a:t>Cotting</a:t>
            </a:r>
            <a:r>
              <a:rPr lang="fr-CH" sz="2400" dirty="0">
                <a:solidFill>
                  <a:schemeClr val="bg1"/>
                </a:solidFill>
              </a:rPr>
              <a:t>	</a:t>
            </a:r>
            <a:r>
              <a:rPr lang="fr-CH" sz="2400" dirty="0"/>
              <a:t>	</a:t>
            </a:r>
            <a:endParaRPr lang="en-GB" sz="240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xmlns="" id="{E8A21A4D-4BB9-40D9-AC6F-DCA286F6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218800"/>
            <a:ext cx="10515600" cy="1325563"/>
          </a:xfrm>
        </p:spPr>
        <p:txBody>
          <a:bodyPr>
            <a:normAutofit/>
          </a:bodyPr>
          <a:lstStyle/>
          <a:p>
            <a:r>
              <a:rPr lang="fr-CH" sz="6600" dirty="0" smtClean="0">
                <a:solidFill>
                  <a:srgbClr val="0070C0"/>
                </a:solidFill>
                <a:latin typeface="Stencil Std" panose="04020904080802020404" pitchFamily="82" charset="0"/>
              </a:rPr>
              <a:t>Aspects of the </a:t>
            </a:r>
            <a:r>
              <a:rPr lang="fr-CH" sz="6600" dirty="0" err="1" smtClean="0">
                <a:solidFill>
                  <a:srgbClr val="0070C0"/>
                </a:solidFill>
                <a:latin typeface="Stencil Std" panose="04020904080802020404" pitchFamily="82" charset="0"/>
              </a:rPr>
              <a:t>game</a:t>
            </a:r>
            <a:endParaRPr lang="en-GB" sz="6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848" y="2266112"/>
            <a:ext cx="1605851" cy="22007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97" y="5188150"/>
            <a:ext cx="1010802" cy="110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1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6">
            <a:extLst>
              <a:ext uri="{FF2B5EF4-FFF2-40B4-BE49-F238E27FC236}">
                <a16:creationId xmlns:a16="http://schemas.microsoft.com/office/drawing/2014/main" xmlns="" id="{3E68F401-EB88-4FCE-AF6C-8289866E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60" y="5691261"/>
            <a:ext cx="2440029" cy="116673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4051B78E-06A0-474E-B137-F9F392D0A3F2}"/>
              </a:ext>
            </a:extLst>
          </p:cNvPr>
          <p:cNvSpPr txBox="1"/>
          <p:nvPr/>
        </p:nvSpPr>
        <p:spPr>
          <a:xfrm>
            <a:off x="4106735" y="5976418"/>
            <a:ext cx="74911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Ana </a:t>
            </a:r>
            <a:r>
              <a:rPr lang="fr-CH" dirty="0" err="1">
                <a:solidFill>
                  <a:schemeClr val="bg1"/>
                </a:solidFill>
              </a:rPr>
              <a:t>Boskovic</a:t>
            </a:r>
            <a:r>
              <a:rPr lang="fr-CH" dirty="0">
                <a:solidFill>
                  <a:schemeClr val="bg1"/>
                </a:solidFill>
              </a:rPr>
              <a:t>	</a:t>
            </a:r>
            <a:r>
              <a:rPr lang="fr-CH" dirty="0" err="1">
                <a:solidFill>
                  <a:schemeClr val="bg1"/>
                </a:solidFill>
              </a:rPr>
              <a:t>Svilen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Stefanov</a:t>
            </a:r>
            <a:r>
              <a:rPr lang="fr-CH" dirty="0">
                <a:solidFill>
                  <a:schemeClr val="bg1"/>
                </a:solidFill>
              </a:rPr>
              <a:t>	</a:t>
            </a:r>
            <a:r>
              <a:rPr lang="fr-CH" dirty="0" err="1">
                <a:solidFill>
                  <a:schemeClr val="bg1"/>
                </a:solidFill>
              </a:rPr>
              <a:t>Dimitar</a:t>
            </a:r>
            <a:r>
              <a:rPr lang="fr-CH" dirty="0">
                <a:solidFill>
                  <a:schemeClr val="bg1"/>
                </a:solidFill>
              </a:rPr>
              <a:t> Dimitrov	Luca Autunno</a:t>
            </a:r>
          </a:p>
          <a:p>
            <a:r>
              <a:rPr lang="fr-CH" dirty="0">
                <a:solidFill>
                  <a:schemeClr val="bg1"/>
                </a:solidFill>
              </a:rPr>
              <a:t>Simone Eberhart	Marko </a:t>
            </a:r>
            <a:r>
              <a:rPr lang="fr-CH" dirty="0" err="1">
                <a:solidFill>
                  <a:schemeClr val="bg1"/>
                </a:solidFill>
              </a:rPr>
              <a:t>Mihajlovic</a:t>
            </a:r>
            <a:r>
              <a:rPr lang="fr-CH" dirty="0">
                <a:solidFill>
                  <a:schemeClr val="bg1"/>
                </a:solidFill>
              </a:rPr>
              <a:t>	Maurice </a:t>
            </a:r>
            <a:r>
              <a:rPr lang="fr-CH" dirty="0" err="1">
                <a:solidFill>
                  <a:schemeClr val="bg1"/>
                </a:solidFill>
              </a:rPr>
              <a:t>Cotting</a:t>
            </a:r>
            <a:r>
              <a:rPr lang="fr-CH" sz="2400" dirty="0">
                <a:solidFill>
                  <a:schemeClr val="bg1"/>
                </a:solidFill>
              </a:rPr>
              <a:t>	</a:t>
            </a:r>
            <a:r>
              <a:rPr lang="fr-CH" sz="2400" dirty="0"/>
              <a:t>	</a:t>
            </a:r>
            <a:endParaRPr lang="en-GB" sz="240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xmlns="" id="{E8A21A4D-4BB9-40D9-AC6F-DCA286F6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218800"/>
            <a:ext cx="10515600" cy="1325563"/>
          </a:xfrm>
        </p:spPr>
        <p:txBody>
          <a:bodyPr>
            <a:normAutofit/>
          </a:bodyPr>
          <a:lstStyle/>
          <a:p>
            <a:r>
              <a:rPr lang="fr-CH" sz="6600" dirty="0" smtClean="0">
                <a:solidFill>
                  <a:srgbClr val="0070C0"/>
                </a:solidFill>
                <a:latin typeface="Stencil Std" panose="04020904080802020404" pitchFamily="82" charset="0"/>
              </a:rPr>
              <a:t>System</a:t>
            </a:r>
            <a:endParaRPr lang="en-GB" sz="6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35A07671-A38A-4615-93E9-D789BE121B45}"/>
              </a:ext>
            </a:extLst>
          </p:cNvPr>
          <p:cNvSpPr txBox="1"/>
          <p:nvPr/>
        </p:nvSpPr>
        <p:spPr>
          <a:xfrm>
            <a:off x="983447" y="1935368"/>
            <a:ext cx="238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/>
              <a:t>A new </a:t>
            </a:r>
            <a:r>
              <a:rPr lang="fr-CH" sz="2000" b="1" dirty="0" err="1"/>
              <a:t>competition</a:t>
            </a:r>
            <a:r>
              <a:rPr lang="fr-CH" sz="2000" b="1" dirty="0"/>
              <a:t> </a:t>
            </a:r>
            <a:r>
              <a:rPr lang="fr-CH" sz="2000" dirty="0" err="1"/>
              <a:t>each</a:t>
            </a:r>
            <a:r>
              <a:rPr lang="fr-CH" sz="2000" dirty="0"/>
              <a:t> </a:t>
            </a:r>
            <a:r>
              <a:rPr lang="fr-CH" sz="2000" dirty="0" err="1"/>
              <a:t>week</a:t>
            </a:r>
            <a:endParaRPr lang="en-GB" sz="20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16DCDF96-412E-4684-8544-6747F02379EE}"/>
              </a:ext>
            </a:extLst>
          </p:cNvPr>
          <p:cNvSpPr txBox="1"/>
          <p:nvPr/>
        </p:nvSpPr>
        <p:spPr>
          <a:xfrm>
            <a:off x="6248400" y="1763858"/>
            <a:ext cx="4183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dirty="0"/>
              <a:t>To </a:t>
            </a:r>
            <a:r>
              <a:rPr lang="fr-CH" sz="2000" dirty="0" err="1"/>
              <a:t>win</a:t>
            </a:r>
            <a:r>
              <a:rPr lang="fr-CH" sz="2000" dirty="0"/>
              <a:t> </a:t>
            </a:r>
            <a:r>
              <a:rPr lang="fr-CH" sz="2000" dirty="0" err="1"/>
              <a:t>it</a:t>
            </a:r>
            <a:r>
              <a:rPr lang="fr-CH" sz="2000" dirty="0"/>
              <a:t>, </a:t>
            </a:r>
            <a:r>
              <a:rPr lang="fr-CH" sz="2000" dirty="0" err="1"/>
              <a:t>you</a:t>
            </a:r>
            <a:r>
              <a:rPr lang="fr-CH" sz="2000" dirty="0"/>
              <a:t> have to </a:t>
            </a:r>
            <a:r>
              <a:rPr lang="fr-CH" sz="2000" b="1" dirty="0" err="1"/>
              <a:t>collect</a:t>
            </a:r>
            <a:r>
              <a:rPr lang="fr-CH" sz="2000" b="1" dirty="0"/>
              <a:t> </a:t>
            </a:r>
            <a:r>
              <a:rPr lang="fr-CH" sz="2000" b="1" dirty="0" err="1" smtClean="0"/>
              <a:t>Elements</a:t>
            </a:r>
            <a:endParaRPr lang="fr-CH" sz="20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62FAC7A2-5129-4478-AFA5-E104C86E97BE}"/>
              </a:ext>
            </a:extLst>
          </p:cNvPr>
          <p:cNvSpPr txBox="1"/>
          <p:nvPr/>
        </p:nvSpPr>
        <p:spPr>
          <a:xfrm>
            <a:off x="4828093" y="2948165"/>
            <a:ext cx="2415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/>
              <a:t>By </a:t>
            </a:r>
            <a:r>
              <a:rPr lang="fr-CH" sz="2000" dirty="0" err="1"/>
              <a:t>being</a:t>
            </a:r>
            <a:r>
              <a:rPr lang="fr-CH" sz="2000" dirty="0"/>
              <a:t> </a:t>
            </a:r>
            <a:r>
              <a:rPr lang="fr-CH" sz="2000" dirty="0" err="1"/>
              <a:t>sustainable</a:t>
            </a:r>
            <a:endParaRPr lang="en-GB" sz="20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E6903CC5-BF33-4ED7-BD48-3C49044B2610}"/>
              </a:ext>
            </a:extLst>
          </p:cNvPr>
          <p:cNvSpPr txBox="1"/>
          <p:nvPr/>
        </p:nvSpPr>
        <p:spPr>
          <a:xfrm>
            <a:off x="7397957" y="2959487"/>
            <a:ext cx="1908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dirty="0"/>
              <a:t>By trading </a:t>
            </a:r>
            <a:r>
              <a:rPr lang="fr-CH" sz="2000" dirty="0" err="1"/>
              <a:t>them</a:t>
            </a:r>
            <a:r>
              <a:rPr lang="fr-CH" sz="2000" dirty="0"/>
              <a:t> </a:t>
            </a:r>
            <a:endParaRPr lang="en-GB" sz="20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D696E15A-EEC3-4C40-904F-8229210361C7}"/>
              </a:ext>
            </a:extLst>
          </p:cNvPr>
          <p:cNvSpPr txBox="1"/>
          <p:nvPr/>
        </p:nvSpPr>
        <p:spPr>
          <a:xfrm>
            <a:off x="9707426" y="2946557"/>
            <a:ext cx="1806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dirty="0"/>
              <a:t>By </a:t>
            </a:r>
            <a:r>
              <a:rPr lang="fr-CH" sz="2000" dirty="0" err="1"/>
              <a:t>buying</a:t>
            </a:r>
            <a:r>
              <a:rPr lang="fr-CH" sz="2000" dirty="0"/>
              <a:t> </a:t>
            </a:r>
            <a:r>
              <a:rPr lang="fr-CH" sz="2000" dirty="0" err="1"/>
              <a:t>them</a:t>
            </a:r>
            <a:endParaRPr lang="en-GB" sz="20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7C6C0D4C-40DD-428B-8A60-BBED68639A3C}"/>
              </a:ext>
            </a:extLst>
          </p:cNvPr>
          <p:cNvSpPr txBox="1"/>
          <p:nvPr/>
        </p:nvSpPr>
        <p:spPr>
          <a:xfrm>
            <a:off x="3820368" y="5036861"/>
            <a:ext cx="5611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dirty="0" smtClean="0"/>
              <a:t>All the </a:t>
            </a:r>
            <a:r>
              <a:rPr lang="fr-CH" sz="2000" b="1" dirty="0"/>
              <a:t>money </a:t>
            </a:r>
            <a:r>
              <a:rPr lang="fr-CH" sz="2000" b="1" dirty="0" err="1"/>
              <a:t>is</a:t>
            </a:r>
            <a:r>
              <a:rPr lang="fr-CH" sz="2000" b="1" dirty="0"/>
              <a:t> </a:t>
            </a:r>
            <a:r>
              <a:rPr lang="fr-CH" sz="2000" b="1" dirty="0" err="1"/>
              <a:t>reinvest</a:t>
            </a:r>
            <a:r>
              <a:rPr lang="fr-CH" sz="2000" b="1" dirty="0"/>
              <a:t> </a:t>
            </a:r>
            <a:r>
              <a:rPr lang="fr-CH" sz="2000" dirty="0"/>
              <a:t>in local </a:t>
            </a:r>
            <a:r>
              <a:rPr lang="fr-CH" sz="2000" dirty="0" err="1"/>
              <a:t>sustainable</a:t>
            </a:r>
            <a:r>
              <a:rPr lang="fr-CH" sz="2000" dirty="0"/>
              <a:t> </a:t>
            </a:r>
            <a:r>
              <a:rPr lang="fr-CH" sz="2000" dirty="0" err="1"/>
              <a:t>project</a:t>
            </a:r>
            <a:endParaRPr lang="en-GB" sz="20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CE68B8E8-B7E5-4625-B920-B3F4BB57E572}"/>
              </a:ext>
            </a:extLst>
          </p:cNvPr>
          <p:cNvSpPr txBox="1"/>
          <p:nvPr/>
        </p:nvSpPr>
        <p:spPr>
          <a:xfrm>
            <a:off x="390600" y="3787506"/>
            <a:ext cx="2849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000" dirty="0"/>
              <a:t>The winner can </a:t>
            </a:r>
            <a:r>
              <a:rPr lang="fr-CH" sz="2000" dirty="0" err="1"/>
              <a:t>benefit</a:t>
            </a:r>
            <a:r>
              <a:rPr lang="fr-CH" sz="2000" dirty="0"/>
              <a:t> of the </a:t>
            </a:r>
            <a:r>
              <a:rPr lang="fr-CH" sz="2000" dirty="0" err="1"/>
              <a:t>project</a:t>
            </a:r>
            <a:endParaRPr lang="en-GB" sz="2000" dirty="0"/>
          </a:p>
        </p:txBody>
      </p:sp>
      <p:pic>
        <p:nvPicPr>
          <p:cNvPr id="21" name="Graphique 20" descr="Trophée">
            <a:extLst>
              <a:ext uri="{FF2B5EF4-FFF2-40B4-BE49-F238E27FC236}">
                <a16:creationId xmlns:a16="http://schemas.microsoft.com/office/drawing/2014/main" xmlns="" id="{E970D747-3BDF-4CF9-BE29-3821A9082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63954" y="4177115"/>
            <a:ext cx="914400" cy="914400"/>
          </a:xfrm>
          <a:prstGeom prst="rect">
            <a:avLst/>
          </a:prstGeom>
        </p:spPr>
      </p:pic>
      <p:pic>
        <p:nvPicPr>
          <p:cNvPr id="23" name="Graphique 22" descr="Pièces">
            <a:extLst>
              <a:ext uri="{FF2B5EF4-FFF2-40B4-BE49-F238E27FC236}">
                <a16:creationId xmlns:a16="http://schemas.microsoft.com/office/drawing/2014/main" xmlns="" id="{A3727174-AC63-4730-93B3-C3A5036ED9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181513" y="3305430"/>
            <a:ext cx="914400" cy="914400"/>
          </a:xfrm>
          <a:prstGeom prst="rect">
            <a:avLst/>
          </a:prstGeom>
        </p:spPr>
      </p:pic>
      <p:pic>
        <p:nvPicPr>
          <p:cNvPr id="29" name="Graphique 28" descr="Danse">
            <a:extLst>
              <a:ext uri="{FF2B5EF4-FFF2-40B4-BE49-F238E27FC236}">
                <a16:creationId xmlns:a16="http://schemas.microsoft.com/office/drawing/2014/main" xmlns="" id="{40015319-9C16-423B-886F-6FF85950C0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332069" y="4837868"/>
            <a:ext cx="914400" cy="914400"/>
          </a:xfrm>
          <a:prstGeom prst="rect">
            <a:avLst/>
          </a:prstGeom>
        </p:spPr>
      </p:pic>
      <p:pic>
        <p:nvPicPr>
          <p:cNvPr id="31" name="Graphique 30" descr="Poignée de main">
            <a:extLst>
              <a:ext uri="{FF2B5EF4-FFF2-40B4-BE49-F238E27FC236}">
                <a16:creationId xmlns:a16="http://schemas.microsoft.com/office/drawing/2014/main" xmlns="" id="{78EB8559-0BBB-4561-880B-DABE264CCC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717437" y="3189354"/>
            <a:ext cx="914400" cy="914400"/>
          </a:xfrm>
          <a:prstGeom prst="rect">
            <a:avLst/>
          </a:prstGeom>
        </p:spPr>
      </p:pic>
      <p:pic>
        <p:nvPicPr>
          <p:cNvPr id="33" name="Graphique 32" descr="Arbre feuillu">
            <a:extLst>
              <a:ext uri="{FF2B5EF4-FFF2-40B4-BE49-F238E27FC236}">
                <a16:creationId xmlns:a16="http://schemas.microsoft.com/office/drawing/2014/main" xmlns="" id="{AF121E01-5D18-4832-8BF4-A81CB5F437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470432" y="331648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7" name="Encre 86">
                <a:extLst>
                  <a:ext uri="{FF2B5EF4-FFF2-40B4-BE49-F238E27FC236}">
                    <a16:creationId xmlns:a16="http://schemas.microsoft.com/office/drawing/2014/main" xmlns="" id="{B6E5B3DC-28D5-45F2-89FC-2519C795463C}"/>
                  </a:ext>
                </a:extLst>
              </p14:cNvPr>
              <p14:cNvContentPartPr/>
              <p14:nvPr/>
            </p14:nvContentPartPr>
            <p14:xfrm>
              <a:off x="3373240" y="1740740"/>
              <a:ext cx="2746800" cy="299520"/>
            </p14:xfrm>
          </p:contentPart>
        </mc:Choice>
        <mc:Fallback xmlns="">
          <p:pic>
            <p:nvPicPr>
              <p:cNvPr id="87" name="Encre 86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B6E5B3DC-28D5-45F2-89FC-2519C795463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63520" y="1685954"/>
                <a:ext cx="2784240" cy="373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8" name="Encre 87">
                <a:extLst>
                  <a:ext uri="{FF2B5EF4-FFF2-40B4-BE49-F238E27FC236}">
                    <a16:creationId xmlns:a16="http://schemas.microsoft.com/office/drawing/2014/main" xmlns="" id="{64DB00EC-88F5-4EBF-92E0-80F79FF5CB99}"/>
                  </a:ext>
                </a:extLst>
              </p14:cNvPr>
              <p14:cNvContentPartPr/>
              <p14:nvPr/>
            </p14:nvContentPartPr>
            <p14:xfrm>
              <a:off x="5965960" y="1750460"/>
              <a:ext cx="193320" cy="300960"/>
            </p14:xfrm>
          </p:contentPart>
        </mc:Choice>
        <mc:Fallback xmlns="">
          <p:pic>
            <p:nvPicPr>
              <p:cNvPr id="88" name="Encre 8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64DB00EC-88F5-4EBF-92E0-80F79FF5CB9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44720" y="1728860"/>
                <a:ext cx="24300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0" name="Encre 89">
                <a:extLst>
                  <a:ext uri="{FF2B5EF4-FFF2-40B4-BE49-F238E27FC236}">
                    <a16:creationId xmlns:a16="http://schemas.microsoft.com/office/drawing/2014/main" xmlns="" id="{002B3BAF-062B-4DAC-9D43-23911F1A2171}"/>
                  </a:ext>
                </a:extLst>
              </p14:cNvPr>
              <p14:cNvContentPartPr/>
              <p14:nvPr/>
            </p14:nvContentPartPr>
            <p14:xfrm>
              <a:off x="8213080" y="2273180"/>
              <a:ext cx="51840" cy="562320"/>
            </p14:xfrm>
          </p:contentPart>
        </mc:Choice>
        <mc:Fallback xmlns="">
          <p:pic>
            <p:nvPicPr>
              <p:cNvPr id="90" name="Encre 89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02B3BAF-062B-4DAC-9D43-23911F1A217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82120" y="2229260"/>
                <a:ext cx="107640" cy="66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1" name="Encre 90">
                <a:extLst>
                  <a:ext uri="{FF2B5EF4-FFF2-40B4-BE49-F238E27FC236}">
                    <a16:creationId xmlns:a16="http://schemas.microsoft.com/office/drawing/2014/main" xmlns="" id="{97E510B0-B897-47B3-815A-F9177EF71EF4}"/>
                  </a:ext>
                </a:extLst>
              </p14:cNvPr>
              <p14:cNvContentPartPr/>
              <p14:nvPr/>
            </p14:nvContentPartPr>
            <p14:xfrm>
              <a:off x="8128840" y="2718140"/>
              <a:ext cx="196920" cy="150120"/>
            </p14:xfrm>
          </p:contentPart>
        </mc:Choice>
        <mc:Fallback xmlns="">
          <p:pic>
            <p:nvPicPr>
              <p:cNvPr id="91" name="Encre 9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97E510B0-B897-47B3-815A-F9177EF71EF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01480" y="2667020"/>
                <a:ext cx="2462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2" name="Encre 91">
                <a:extLst>
                  <a:ext uri="{FF2B5EF4-FFF2-40B4-BE49-F238E27FC236}">
                    <a16:creationId xmlns:a16="http://schemas.microsoft.com/office/drawing/2014/main" xmlns="" id="{978FE9BD-DABD-4AB5-B193-941475FF5B04}"/>
                  </a:ext>
                </a:extLst>
              </p14:cNvPr>
              <p14:cNvContentPartPr/>
              <p14:nvPr/>
            </p14:nvContentPartPr>
            <p14:xfrm>
              <a:off x="6388600" y="2259140"/>
              <a:ext cx="315360" cy="567000"/>
            </p14:xfrm>
          </p:contentPart>
        </mc:Choice>
        <mc:Fallback xmlns="">
          <p:pic>
            <p:nvPicPr>
              <p:cNvPr id="92" name="Encre 9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978FE9BD-DABD-4AB5-B193-941475FF5B0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56920" y="2210180"/>
                <a:ext cx="372240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5" name="Encre 94">
                <a:extLst>
                  <a:ext uri="{FF2B5EF4-FFF2-40B4-BE49-F238E27FC236}">
                    <a16:creationId xmlns:a16="http://schemas.microsoft.com/office/drawing/2014/main" xmlns="" id="{546EBDD8-5FD8-47FB-978E-5118D09CE4AC}"/>
                  </a:ext>
                </a:extLst>
              </p14:cNvPr>
              <p14:cNvContentPartPr/>
              <p14:nvPr/>
            </p14:nvContentPartPr>
            <p14:xfrm>
              <a:off x="6334960" y="2632820"/>
              <a:ext cx="291240" cy="222480"/>
            </p14:xfrm>
          </p:contentPart>
        </mc:Choice>
        <mc:Fallback xmlns="">
          <p:pic>
            <p:nvPicPr>
              <p:cNvPr id="95" name="Encre 9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46EBDD8-5FD8-47FB-978E-5118D09CE4A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306915" y="2575220"/>
                <a:ext cx="341937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7" name="Encre 96">
                <a:extLst>
                  <a:ext uri="{FF2B5EF4-FFF2-40B4-BE49-F238E27FC236}">
                    <a16:creationId xmlns:a16="http://schemas.microsoft.com/office/drawing/2014/main" xmlns="" id="{7F80F6CC-559A-4182-A430-A9C8B9ECDB25}"/>
                  </a:ext>
                </a:extLst>
              </p14:cNvPr>
              <p14:cNvContentPartPr/>
              <p14:nvPr/>
            </p14:nvContentPartPr>
            <p14:xfrm>
              <a:off x="9735880" y="2260940"/>
              <a:ext cx="297360" cy="545760"/>
            </p14:xfrm>
          </p:contentPart>
        </mc:Choice>
        <mc:Fallback xmlns="">
          <p:pic>
            <p:nvPicPr>
              <p:cNvPr id="97" name="Encre 96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F80F6CC-559A-4182-A430-A9C8B9ECDB2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714280" y="2219540"/>
                <a:ext cx="350640" cy="6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8" name="Encre 97">
                <a:extLst>
                  <a:ext uri="{FF2B5EF4-FFF2-40B4-BE49-F238E27FC236}">
                    <a16:creationId xmlns:a16="http://schemas.microsoft.com/office/drawing/2014/main" xmlns="" id="{592DF36A-FB5A-4BA5-BCCC-F83C42A7CC6B}"/>
                  </a:ext>
                </a:extLst>
              </p14:cNvPr>
              <p14:cNvContentPartPr/>
              <p14:nvPr/>
            </p14:nvContentPartPr>
            <p14:xfrm>
              <a:off x="9851080" y="2635340"/>
              <a:ext cx="222480" cy="188280"/>
            </p14:xfrm>
          </p:contentPart>
        </mc:Choice>
        <mc:Fallback xmlns="">
          <p:pic>
            <p:nvPicPr>
              <p:cNvPr id="98" name="Encre 9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92DF36A-FB5A-4BA5-BCCC-F83C42A7CC6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829120" y="2578820"/>
                <a:ext cx="27468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0" name="Encre 99">
                <a:extLst>
                  <a:ext uri="{FF2B5EF4-FFF2-40B4-BE49-F238E27FC236}">
                    <a16:creationId xmlns:a16="http://schemas.microsoft.com/office/drawing/2014/main" xmlns="" id="{010A8E6B-B81C-41F5-9977-4FABF64D849A}"/>
                  </a:ext>
                </a:extLst>
              </p14:cNvPr>
              <p14:cNvContentPartPr/>
              <p14:nvPr/>
            </p14:nvContentPartPr>
            <p14:xfrm>
              <a:off x="10407640" y="4055900"/>
              <a:ext cx="968760" cy="1137600"/>
            </p14:xfrm>
          </p:contentPart>
        </mc:Choice>
        <mc:Fallback xmlns="">
          <p:pic>
            <p:nvPicPr>
              <p:cNvPr id="100" name="Encre 99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10A8E6B-B81C-41F5-9977-4FABF64D849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372733" y="4031060"/>
                <a:ext cx="1036415" cy="12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2" name="Encre 101">
                <a:extLst>
                  <a:ext uri="{FF2B5EF4-FFF2-40B4-BE49-F238E27FC236}">
                    <a16:creationId xmlns:a16="http://schemas.microsoft.com/office/drawing/2014/main" xmlns="" id="{9DD3024B-F79C-4E68-BA32-2BD185670222}"/>
                  </a:ext>
                </a:extLst>
              </p14:cNvPr>
              <p14:cNvContentPartPr/>
              <p14:nvPr/>
            </p14:nvContentPartPr>
            <p14:xfrm>
              <a:off x="10267960" y="5029340"/>
              <a:ext cx="264960" cy="329040"/>
            </p14:xfrm>
          </p:contentPart>
        </mc:Choice>
        <mc:Fallback xmlns="">
          <p:pic>
            <p:nvPicPr>
              <p:cNvPr id="102" name="Encre 10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9DD3024B-F79C-4E68-BA32-2BD18567022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237720" y="4972100"/>
                <a:ext cx="32184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3" name="Encre 102">
                <a:extLst>
                  <a:ext uri="{FF2B5EF4-FFF2-40B4-BE49-F238E27FC236}">
                    <a16:creationId xmlns:a16="http://schemas.microsoft.com/office/drawing/2014/main" xmlns="" id="{0C1EE40C-8881-4572-8D60-4ADE85DCA6F8}"/>
                  </a:ext>
                </a:extLst>
              </p14:cNvPr>
              <p14:cNvContentPartPr/>
              <p14:nvPr/>
            </p14:nvContentPartPr>
            <p14:xfrm>
              <a:off x="2945560" y="4394660"/>
              <a:ext cx="821520" cy="734760"/>
            </p14:xfrm>
          </p:contentPart>
        </mc:Choice>
        <mc:Fallback xmlns="">
          <p:pic>
            <p:nvPicPr>
              <p:cNvPr id="103" name="Encre 10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C1EE40C-8881-4572-8D60-4ADE85DCA6F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918200" y="4339580"/>
                <a:ext cx="864000" cy="83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4" name="Encre 103">
                <a:extLst>
                  <a:ext uri="{FF2B5EF4-FFF2-40B4-BE49-F238E27FC236}">
                    <a16:creationId xmlns:a16="http://schemas.microsoft.com/office/drawing/2014/main" xmlns="" id="{4AC5DECF-85E6-4531-B8A2-F06ACC411BB8}"/>
                  </a:ext>
                </a:extLst>
              </p14:cNvPr>
              <p14:cNvContentPartPr/>
              <p14:nvPr/>
            </p14:nvContentPartPr>
            <p14:xfrm>
              <a:off x="2945200" y="4376300"/>
              <a:ext cx="217800" cy="99360"/>
            </p14:xfrm>
          </p:contentPart>
        </mc:Choice>
        <mc:Fallback xmlns="">
          <p:pic>
            <p:nvPicPr>
              <p:cNvPr id="104" name="Encre 10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AC5DECF-85E6-4531-B8A2-F06ACC411BB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926120" y="4332180"/>
                <a:ext cx="265320" cy="200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5" name="Encre 104">
                <a:extLst>
                  <a:ext uri="{FF2B5EF4-FFF2-40B4-BE49-F238E27FC236}">
                    <a16:creationId xmlns:a16="http://schemas.microsoft.com/office/drawing/2014/main" xmlns="" id="{002451A8-8123-47B1-BC01-328750E6F47D}"/>
                  </a:ext>
                </a:extLst>
              </p14:cNvPr>
              <p14:cNvContentPartPr/>
              <p14:nvPr/>
            </p14:nvContentPartPr>
            <p14:xfrm>
              <a:off x="2910280" y="4389980"/>
              <a:ext cx="30960" cy="182880"/>
            </p14:xfrm>
          </p:contentPart>
        </mc:Choice>
        <mc:Fallback xmlns="">
          <p:pic>
            <p:nvPicPr>
              <p:cNvPr id="105" name="Encre 104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002451A8-8123-47B1-BC01-328750E6F47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878600" y="4341020"/>
                <a:ext cx="842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6" name="Encre 105">
                <a:extLst>
                  <a:ext uri="{FF2B5EF4-FFF2-40B4-BE49-F238E27FC236}">
                    <a16:creationId xmlns:a16="http://schemas.microsoft.com/office/drawing/2014/main" xmlns="" id="{D44118AB-0094-401C-B047-98FAF3578672}"/>
                  </a:ext>
                </a:extLst>
              </p14:cNvPr>
              <p14:cNvContentPartPr/>
              <p14:nvPr/>
            </p14:nvContentPartPr>
            <p14:xfrm>
              <a:off x="1724080" y="2767100"/>
              <a:ext cx="82800" cy="916560"/>
            </p14:xfrm>
          </p:contentPart>
        </mc:Choice>
        <mc:Fallback xmlns="">
          <p:pic>
            <p:nvPicPr>
              <p:cNvPr id="106" name="Encre 105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D44118AB-0094-401C-B047-98FAF357867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694560" y="2726796"/>
                <a:ext cx="132120" cy="10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7" name="Encre 106">
                <a:extLst>
                  <a:ext uri="{FF2B5EF4-FFF2-40B4-BE49-F238E27FC236}">
                    <a16:creationId xmlns:a16="http://schemas.microsoft.com/office/drawing/2014/main" xmlns="" id="{76C90EA7-D8CF-468F-BA65-A409E9C5BA95}"/>
                  </a:ext>
                </a:extLst>
              </p14:cNvPr>
              <p14:cNvContentPartPr/>
              <p14:nvPr/>
            </p14:nvContentPartPr>
            <p14:xfrm>
              <a:off x="1611760" y="3531020"/>
              <a:ext cx="281160" cy="181440"/>
            </p14:xfrm>
          </p:contentPart>
        </mc:Choice>
        <mc:Fallback xmlns="">
          <p:pic>
            <p:nvPicPr>
              <p:cNvPr id="107" name="Encre 106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76C90EA7-D8CF-468F-BA65-A409E9C5BA9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590853" y="3479540"/>
                <a:ext cx="321171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8" name="Encre 107">
                <a:extLst>
                  <a:ext uri="{FF2B5EF4-FFF2-40B4-BE49-F238E27FC236}">
                    <a16:creationId xmlns:a16="http://schemas.microsoft.com/office/drawing/2014/main" xmlns="" id="{C335DCB5-3A7C-46EB-91D4-7A5286C385E9}"/>
                  </a:ext>
                </a:extLst>
              </p14:cNvPr>
              <p14:cNvContentPartPr/>
              <p14:nvPr/>
            </p14:nvContentPartPr>
            <p14:xfrm>
              <a:off x="3554680" y="3533900"/>
              <a:ext cx="1339200" cy="476280"/>
            </p14:xfrm>
          </p:contentPart>
        </mc:Choice>
        <mc:Fallback xmlns="">
          <p:pic>
            <p:nvPicPr>
              <p:cNvPr id="108" name="Encre 10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C335DCB5-3A7C-46EB-91D4-7A5286C385E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538120" y="3481700"/>
                <a:ext cx="138348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9" name="Encre 108">
                <a:extLst>
                  <a:ext uri="{FF2B5EF4-FFF2-40B4-BE49-F238E27FC236}">
                    <a16:creationId xmlns:a16="http://schemas.microsoft.com/office/drawing/2014/main" xmlns="" id="{4DD3E494-A3AD-4FF3-B8CE-5362BD8EE4CD}"/>
                  </a:ext>
                </a:extLst>
              </p14:cNvPr>
              <p14:cNvContentPartPr/>
              <p14:nvPr/>
            </p14:nvContentPartPr>
            <p14:xfrm>
              <a:off x="4735840" y="3448940"/>
              <a:ext cx="203040" cy="227520"/>
            </p14:xfrm>
          </p:contentPart>
        </mc:Choice>
        <mc:Fallback xmlns="">
          <p:pic>
            <p:nvPicPr>
              <p:cNvPr id="109" name="Encre 108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4DD3E494-A3AD-4FF3-B8CE-5362BD8EE4C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718591" y="3394133"/>
                <a:ext cx="247960" cy="325956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99" y="1048952"/>
            <a:ext cx="1000815" cy="15703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118" y="460247"/>
            <a:ext cx="630394" cy="7568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350" y="392173"/>
            <a:ext cx="1328253" cy="9781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" name="Ink 2"/>
              <p14:cNvContentPartPr/>
              <p14:nvPr/>
            </p14:nvContentPartPr>
            <p14:xfrm>
              <a:off x="-1346195" y="207393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-1370315" y="183273"/>
                <a:ext cx="48600" cy="4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05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78" y="2935517"/>
            <a:ext cx="1916584" cy="3040901"/>
          </a:xfrm>
        </p:spPr>
      </p:pic>
      <p:pic>
        <p:nvPicPr>
          <p:cNvPr id="4" name="Grafik 6">
            <a:extLst>
              <a:ext uri="{FF2B5EF4-FFF2-40B4-BE49-F238E27FC236}">
                <a16:creationId xmlns:a16="http://schemas.microsoft.com/office/drawing/2014/main" xmlns="" id="{3E68F401-EB88-4FCE-AF6C-8289866E6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560" y="5691261"/>
            <a:ext cx="2440029" cy="116673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4051B78E-06A0-474E-B137-F9F392D0A3F2}"/>
              </a:ext>
            </a:extLst>
          </p:cNvPr>
          <p:cNvSpPr txBox="1"/>
          <p:nvPr/>
        </p:nvSpPr>
        <p:spPr>
          <a:xfrm>
            <a:off x="4106735" y="5976418"/>
            <a:ext cx="74911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solidFill>
                  <a:schemeClr val="bg1"/>
                </a:solidFill>
              </a:rPr>
              <a:t>Ana </a:t>
            </a:r>
            <a:r>
              <a:rPr lang="fr-CH" dirty="0" err="1">
                <a:solidFill>
                  <a:schemeClr val="bg1"/>
                </a:solidFill>
              </a:rPr>
              <a:t>Boskovic</a:t>
            </a:r>
            <a:r>
              <a:rPr lang="fr-CH" dirty="0">
                <a:solidFill>
                  <a:schemeClr val="bg1"/>
                </a:solidFill>
              </a:rPr>
              <a:t>	</a:t>
            </a:r>
            <a:r>
              <a:rPr lang="fr-CH" dirty="0" err="1">
                <a:solidFill>
                  <a:schemeClr val="bg1"/>
                </a:solidFill>
              </a:rPr>
              <a:t>Svilen</a:t>
            </a:r>
            <a:r>
              <a:rPr lang="fr-CH" dirty="0">
                <a:solidFill>
                  <a:schemeClr val="bg1"/>
                </a:solidFill>
              </a:rPr>
              <a:t> </a:t>
            </a:r>
            <a:r>
              <a:rPr lang="fr-CH" dirty="0" err="1">
                <a:solidFill>
                  <a:schemeClr val="bg1"/>
                </a:solidFill>
              </a:rPr>
              <a:t>Stefanov</a:t>
            </a:r>
            <a:r>
              <a:rPr lang="fr-CH" dirty="0">
                <a:solidFill>
                  <a:schemeClr val="bg1"/>
                </a:solidFill>
              </a:rPr>
              <a:t>	</a:t>
            </a:r>
            <a:r>
              <a:rPr lang="fr-CH" dirty="0" err="1">
                <a:solidFill>
                  <a:schemeClr val="bg1"/>
                </a:solidFill>
              </a:rPr>
              <a:t>Dimitar</a:t>
            </a:r>
            <a:r>
              <a:rPr lang="fr-CH" dirty="0">
                <a:solidFill>
                  <a:schemeClr val="bg1"/>
                </a:solidFill>
              </a:rPr>
              <a:t> Dimitrov	Luca Autunno</a:t>
            </a:r>
          </a:p>
          <a:p>
            <a:r>
              <a:rPr lang="fr-CH" dirty="0">
                <a:solidFill>
                  <a:schemeClr val="bg1"/>
                </a:solidFill>
              </a:rPr>
              <a:t>Simone Eberhart	Marko </a:t>
            </a:r>
            <a:r>
              <a:rPr lang="fr-CH" dirty="0" err="1">
                <a:solidFill>
                  <a:schemeClr val="bg1"/>
                </a:solidFill>
              </a:rPr>
              <a:t>Mihajlovic</a:t>
            </a:r>
            <a:r>
              <a:rPr lang="fr-CH" dirty="0">
                <a:solidFill>
                  <a:schemeClr val="bg1"/>
                </a:solidFill>
              </a:rPr>
              <a:t>	Maurice </a:t>
            </a:r>
            <a:r>
              <a:rPr lang="fr-CH" dirty="0" err="1">
                <a:solidFill>
                  <a:schemeClr val="bg1"/>
                </a:solidFill>
              </a:rPr>
              <a:t>Cotting</a:t>
            </a:r>
            <a:r>
              <a:rPr lang="fr-CH" sz="2400" dirty="0">
                <a:solidFill>
                  <a:schemeClr val="bg1"/>
                </a:solidFill>
              </a:rPr>
              <a:t>	</a:t>
            </a:r>
            <a:r>
              <a:rPr lang="fr-CH" sz="2400" dirty="0"/>
              <a:t>	</a:t>
            </a:r>
            <a:endParaRPr lang="en-GB" sz="240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xmlns="" id="{E8A21A4D-4BB9-40D9-AC6F-DCA286F6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910" y="625200"/>
            <a:ext cx="3339655" cy="2699891"/>
          </a:xfrm>
        </p:spPr>
        <p:txBody>
          <a:bodyPr>
            <a:normAutofit/>
          </a:bodyPr>
          <a:lstStyle/>
          <a:p>
            <a:r>
              <a:rPr lang="fr-CH" sz="6600" dirty="0" err="1" smtClean="0">
                <a:solidFill>
                  <a:srgbClr val="0070C0"/>
                </a:solidFill>
                <a:latin typeface="Stencil Std" panose="04020904080802020404" pitchFamily="82" charset="0"/>
              </a:rPr>
              <a:t>Demo</a:t>
            </a:r>
            <a:r>
              <a:rPr lang="fr-CH" sz="6600" dirty="0" smtClean="0">
                <a:solidFill>
                  <a:srgbClr val="0070C0"/>
                </a:solidFill>
                <a:latin typeface="Stencil Std" panose="04020904080802020404" pitchFamily="82" charset="0"/>
              </a:rPr>
              <a:t/>
            </a:r>
            <a:br>
              <a:rPr lang="fr-CH" sz="6600" dirty="0" smtClean="0">
                <a:solidFill>
                  <a:srgbClr val="0070C0"/>
                </a:solidFill>
                <a:latin typeface="Stencil Std" panose="04020904080802020404" pitchFamily="82" charset="0"/>
              </a:rPr>
            </a:br>
            <a:r>
              <a:rPr lang="fr-CH" sz="6600" dirty="0" err="1" smtClean="0">
                <a:solidFill>
                  <a:srgbClr val="0070C0"/>
                </a:solidFill>
                <a:latin typeface="Stencil Std" panose="04020904080802020404" pitchFamily="82" charset="0"/>
              </a:rPr>
              <a:t>video</a:t>
            </a:r>
            <a:endParaRPr lang="en-GB" sz="6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EnergyG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21757" y="323836"/>
            <a:ext cx="2527043" cy="522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7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</Words>
  <Application>Microsoft Office PowerPoint</Application>
  <PresentationFormat>Widescreen</PresentationFormat>
  <Paragraphs>46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Adobe Caslon Pro Bold</vt:lpstr>
      <vt:lpstr>Arial</vt:lpstr>
      <vt:lpstr>Calibri</vt:lpstr>
      <vt:lpstr>Calibri Light</vt:lpstr>
      <vt:lpstr>Gotham Medium Regular</vt:lpstr>
      <vt:lpstr>Stencil Std</vt:lpstr>
      <vt:lpstr>Symbol</vt:lpstr>
      <vt:lpstr>Wingdings</vt:lpstr>
      <vt:lpstr>Office Theme</vt:lpstr>
      <vt:lpstr>PowerPoint Presentation</vt:lpstr>
      <vt:lpstr>Idea</vt:lpstr>
      <vt:lpstr>Aspects of the game</vt:lpstr>
      <vt:lpstr>System</vt:lpstr>
      <vt:lpstr>Demo video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Thanks to the BIOTS 2018 partners, sponsors, affiliates,  and friends!</dc:title>
  <dc:creator>Microsoft Office User</dc:creator>
  <cp:lastModifiedBy>Candyman</cp:lastModifiedBy>
  <cp:revision>49</cp:revision>
  <cp:lastPrinted>2019-02-15T08:33:00Z</cp:lastPrinted>
  <dcterms:created xsi:type="dcterms:W3CDTF">2018-02-07T14:29:00Z</dcterms:created>
  <dcterms:modified xsi:type="dcterms:W3CDTF">2019-02-15T08:45:15Z</dcterms:modified>
</cp:coreProperties>
</file>